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3.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FCA223D-EB6D-4001-A22F-EBD2CE1D9E32}"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1620000" y="1368000"/>
            <a:ext cx="8099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1620000" y="3085560"/>
            <a:ext cx="8099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2A0F687-7679-4F8D-95A1-75720B01432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5"/>
          <p:cNvSpPr>
            <a:spLocks noGrp="1"/>
          </p:cNvSpPr>
          <p:nvPr>
            <p:ph/>
          </p:nvPr>
        </p:nvSpPr>
        <p:spPr>
          <a:xfrm>
            <a:off x="5770440" y="308556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BF622A5-75AA-46F2-ABE9-FAC1D1F1E57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1620000" y="136800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4358520" y="136800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7097400" y="136800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5"/>
          <p:cNvSpPr>
            <a:spLocks noGrp="1"/>
          </p:cNvSpPr>
          <p:nvPr>
            <p:ph/>
          </p:nvPr>
        </p:nvSpPr>
        <p:spPr>
          <a:xfrm>
            <a:off x="1620000" y="308556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0" name="PlaceHolder 6"/>
          <p:cNvSpPr>
            <a:spLocks noGrp="1"/>
          </p:cNvSpPr>
          <p:nvPr>
            <p:ph/>
          </p:nvPr>
        </p:nvSpPr>
        <p:spPr>
          <a:xfrm>
            <a:off x="4358520" y="308556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7"/>
          <p:cNvSpPr>
            <a:spLocks noGrp="1"/>
          </p:cNvSpPr>
          <p:nvPr>
            <p:ph/>
          </p:nvPr>
        </p:nvSpPr>
        <p:spPr>
          <a:xfrm>
            <a:off x="7097400" y="308556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BC7BB3F-CA56-4322-82B6-703026CF3A6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4993987-2005-41BD-8FEC-D1435CEB3555}"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9" name="PlaceHolder 2"/>
          <p:cNvSpPr>
            <a:spLocks noGrp="1"/>
          </p:cNvSpPr>
          <p:nvPr>
            <p:ph type="subTitle"/>
          </p:nvPr>
        </p:nvSpPr>
        <p:spPr>
          <a:xfrm>
            <a:off x="1620000" y="1368000"/>
            <a:ext cx="8099640" cy="32878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A63C4E3-4372-43B5-ACC4-D6995BD2EEF4}"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1" name="PlaceHolder 2"/>
          <p:cNvSpPr>
            <a:spLocks noGrp="1"/>
          </p:cNvSpPr>
          <p:nvPr>
            <p:ph/>
          </p:nvPr>
        </p:nvSpPr>
        <p:spPr>
          <a:xfrm>
            <a:off x="1620000" y="1368000"/>
            <a:ext cx="80996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3619082-2AA5-41DB-A49A-251D28400D75}"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3" name="PlaceHolder 2"/>
          <p:cNvSpPr>
            <a:spLocks noGrp="1"/>
          </p:cNvSpPr>
          <p:nvPr>
            <p:ph/>
          </p:nvPr>
        </p:nvSpPr>
        <p:spPr>
          <a:xfrm>
            <a:off x="1620000" y="1368000"/>
            <a:ext cx="39524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4" name="PlaceHolder 3"/>
          <p:cNvSpPr>
            <a:spLocks noGrp="1"/>
          </p:cNvSpPr>
          <p:nvPr>
            <p:ph/>
          </p:nvPr>
        </p:nvSpPr>
        <p:spPr>
          <a:xfrm>
            <a:off x="5770440" y="1368000"/>
            <a:ext cx="39524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5CAD97C-8EE9-4413-88F7-E6A56BBF432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383262C-B5B8-471A-A3CA-7FFD63317A2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1620000" y="216000"/>
            <a:ext cx="8099640" cy="433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AF184F0-A42B-455C-9797-9CE8354AE8D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8"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9" name="PlaceHolder 3"/>
          <p:cNvSpPr>
            <a:spLocks noGrp="1"/>
          </p:cNvSpPr>
          <p:nvPr>
            <p:ph/>
          </p:nvPr>
        </p:nvSpPr>
        <p:spPr>
          <a:xfrm>
            <a:off x="5770440" y="1368000"/>
            <a:ext cx="39524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0"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288E97E-8306-4BC9-9AE2-AA8AF5E4584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7" name="PlaceHolder 2"/>
          <p:cNvSpPr>
            <a:spLocks noGrp="1"/>
          </p:cNvSpPr>
          <p:nvPr>
            <p:ph type="subTitle"/>
          </p:nvPr>
        </p:nvSpPr>
        <p:spPr>
          <a:xfrm>
            <a:off x="1620000" y="1368000"/>
            <a:ext cx="8099640" cy="32878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CCA6091-E23C-486C-9D07-756D18EB9CA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2" name="PlaceHolder 2"/>
          <p:cNvSpPr>
            <a:spLocks noGrp="1"/>
          </p:cNvSpPr>
          <p:nvPr>
            <p:ph/>
          </p:nvPr>
        </p:nvSpPr>
        <p:spPr>
          <a:xfrm>
            <a:off x="1620000" y="1368000"/>
            <a:ext cx="39524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3"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4" name="PlaceHolder 4"/>
          <p:cNvSpPr>
            <a:spLocks noGrp="1"/>
          </p:cNvSpPr>
          <p:nvPr>
            <p:ph/>
          </p:nvPr>
        </p:nvSpPr>
        <p:spPr>
          <a:xfrm>
            <a:off x="5770440" y="308556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816FCB2-1D4A-47B9-939A-EA42D525670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6"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7"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8" name="PlaceHolder 4"/>
          <p:cNvSpPr>
            <a:spLocks noGrp="1"/>
          </p:cNvSpPr>
          <p:nvPr>
            <p:ph/>
          </p:nvPr>
        </p:nvSpPr>
        <p:spPr>
          <a:xfrm>
            <a:off x="1620000" y="3085560"/>
            <a:ext cx="8099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408D2FC-CCD9-46F7-AA67-04167A08BDC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0" name="PlaceHolder 2"/>
          <p:cNvSpPr>
            <a:spLocks noGrp="1"/>
          </p:cNvSpPr>
          <p:nvPr>
            <p:ph/>
          </p:nvPr>
        </p:nvSpPr>
        <p:spPr>
          <a:xfrm>
            <a:off x="1620000" y="1368000"/>
            <a:ext cx="8099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1" name="PlaceHolder 3"/>
          <p:cNvSpPr>
            <a:spLocks noGrp="1"/>
          </p:cNvSpPr>
          <p:nvPr>
            <p:ph/>
          </p:nvPr>
        </p:nvSpPr>
        <p:spPr>
          <a:xfrm>
            <a:off x="1620000" y="3085560"/>
            <a:ext cx="8099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6C2ADA8-1C29-4797-8778-48BC42B6A17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3"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4"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5"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6" name="PlaceHolder 5"/>
          <p:cNvSpPr>
            <a:spLocks noGrp="1"/>
          </p:cNvSpPr>
          <p:nvPr>
            <p:ph/>
          </p:nvPr>
        </p:nvSpPr>
        <p:spPr>
          <a:xfrm>
            <a:off x="5770440" y="308556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9765211-96C1-43FB-9142-B590225624FA}"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8" name="PlaceHolder 2"/>
          <p:cNvSpPr>
            <a:spLocks noGrp="1"/>
          </p:cNvSpPr>
          <p:nvPr>
            <p:ph/>
          </p:nvPr>
        </p:nvSpPr>
        <p:spPr>
          <a:xfrm>
            <a:off x="1620000" y="136800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9" name="PlaceHolder 3"/>
          <p:cNvSpPr>
            <a:spLocks noGrp="1"/>
          </p:cNvSpPr>
          <p:nvPr>
            <p:ph/>
          </p:nvPr>
        </p:nvSpPr>
        <p:spPr>
          <a:xfrm>
            <a:off x="4358520" y="136800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0" name="PlaceHolder 4"/>
          <p:cNvSpPr>
            <a:spLocks noGrp="1"/>
          </p:cNvSpPr>
          <p:nvPr>
            <p:ph/>
          </p:nvPr>
        </p:nvSpPr>
        <p:spPr>
          <a:xfrm>
            <a:off x="7097400" y="136800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1" name="PlaceHolder 5"/>
          <p:cNvSpPr>
            <a:spLocks noGrp="1"/>
          </p:cNvSpPr>
          <p:nvPr>
            <p:ph/>
          </p:nvPr>
        </p:nvSpPr>
        <p:spPr>
          <a:xfrm>
            <a:off x="1620000" y="308556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6"/>
          <p:cNvSpPr>
            <a:spLocks noGrp="1"/>
          </p:cNvSpPr>
          <p:nvPr>
            <p:ph/>
          </p:nvPr>
        </p:nvSpPr>
        <p:spPr>
          <a:xfrm>
            <a:off x="4358520" y="308556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3" name="PlaceHolder 7"/>
          <p:cNvSpPr>
            <a:spLocks noGrp="1"/>
          </p:cNvSpPr>
          <p:nvPr>
            <p:ph/>
          </p:nvPr>
        </p:nvSpPr>
        <p:spPr>
          <a:xfrm>
            <a:off x="7097400" y="3085560"/>
            <a:ext cx="26078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8F28CAF-688D-49CD-81C3-0556A87496DB}"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9" name="PlaceHolder 2"/>
          <p:cNvSpPr>
            <a:spLocks noGrp="1"/>
          </p:cNvSpPr>
          <p:nvPr>
            <p:ph/>
          </p:nvPr>
        </p:nvSpPr>
        <p:spPr>
          <a:xfrm>
            <a:off x="1620000" y="1368000"/>
            <a:ext cx="80996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FEC13A4-870A-41DC-B848-B0AAA6A0885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1" name="PlaceHolder 2"/>
          <p:cNvSpPr>
            <a:spLocks noGrp="1"/>
          </p:cNvSpPr>
          <p:nvPr>
            <p:ph/>
          </p:nvPr>
        </p:nvSpPr>
        <p:spPr>
          <a:xfrm>
            <a:off x="1620000" y="1368000"/>
            <a:ext cx="39524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2" name="PlaceHolder 3"/>
          <p:cNvSpPr>
            <a:spLocks noGrp="1"/>
          </p:cNvSpPr>
          <p:nvPr>
            <p:ph/>
          </p:nvPr>
        </p:nvSpPr>
        <p:spPr>
          <a:xfrm>
            <a:off x="5770440" y="1368000"/>
            <a:ext cx="39524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3CBA621-4FD9-4398-BFAD-960C4B331CA1}"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65CEA66-F64B-4CDD-B5BC-11FDB619D6A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1620000" y="216000"/>
            <a:ext cx="8099640" cy="433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04816AD-DE83-4AEE-8775-AC8B7A5BB66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6"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7" name="PlaceHolder 3"/>
          <p:cNvSpPr>
            <a:spLocks noGrp="1"/>
          </p:cNvSpPr>
          <p:nvPr>
            <p:ph/>
          </p:nvPr>
        </p:nvSpPr>
        <p:spPr>
          <a:xfrm>
            <a:off x="5770440" y="1368000"/>
            <a:ext cx="39524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DB2F241-CB05-4CAE-BC33-40C7E3A02D3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0" name="PlaceHolder 2"/>
          <p:cNvSpPr>
            <a:spLocks noGrp="1"/>
          </p:cNvSpPr>
          <p:nvPr>
            <p:ph/>
          </p:nvPr>
        </p:nvSpPr>
        <p:spPr>
          <a:xfrm>
            <a:off x="1620000" y="1368000"/>
            <a:ext cx="395244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1"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4"/>
          <p:cNvSpPr>
            <a:spLocks noGrp="1"/>
          </p:cNvSpPr>
          <p:nvPr>
            <p:ph/>
          </p:nvPr>
        </p:nvSpPr>
        <p:spPr>
          <a:xfrm>
            <a:off x="5770440" y="308556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2EC5E68-5155-4118-B5D8-071811B7250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4"/>
          <p:cNvSpPr>
            <a:spLocks noGrp="1"/>
          </p:cNvSpPr>
          <p:nvPr>
            <p:ph/>
          </p:nvPr>
        </p:nvSpPr>
        <p:spPr>
          <a:xfrm>
            <a:off x="1620000" y="3085560"/>
            <a:ext cx="8099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142C62-F2D1-492D-9CC5-A7E21EB240E0}"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0" name=""/>
          <p:cNvCxnSpPr/>
          <p:nvPr/>
        </p:nvCxnSpPr>
        <p:spPr>
          <a:xfrm>
            <a:off x="540000" y="306360"/>
            <a:ext cx="720720" cy="720"/>
          </a:xfrm>
          <a:prstGeom prst="bentConnector3">
            <a:avLst>
              <a:gd name="adj1" fmla="val 50024"/>
            </a:avLst>
          </a:prstGeom>
          <a:ln w="18000">
            <a:solidFill>
              <a:srgbClr val="2a6099"/>
            </a:solidFill>
            <a:round/>
          </a:ln>
        </p:spPr>
      </p:cxnSp>
      <p:cxnSp>
        <p:nvCxnSpPr>
          <p:cNvPr id="1" name=""/>
          <p:cNvCxnSpPr>
            <a:stCxn id="2" idx="6"/>
            <a:endCxn id="3" idx="2"/>
          </p:cNvCxnSpPr>
          <p:nvPr/>
        </p:nvCxnSpPr>
        <p:spPr>
          <a:xfrm>
            <a:off x="719640" y="486360"/>
            <a:ext cx="360720" cy="360"/>
          </a:xfrm>
          <a:prstGeom prst="bentConnector2">
            <a:avLst/>
          </a:prstGeom>
          <a:ln w="18000">
            <a:solidFill>
              <a:srgbClr val="2a6099"/>
            </a:solidFill>
            <a:round/>
          </a:ln>
        </p:spPr>
      </p:cxnSp>
      <p:cxnSp>
        <p:nvCxnSpPr>
          <p:cNvPr id="4" name=""/>
          <p:cNvCxnSpPr>
            <a:stCxn id="5" idx="6"/>
            <a:endCxn id="6" idx="2"/>
          </p:cNvCxnSpPr>
          <p:nvPr/>
        </p:nvCxnSpPr>
        <p:spPr>
          <a:xfrm>
            <a:off x="863640" y="702360"/>
            <a:ext cx="72720" cy="360"/>
          </a:xfrm>
          <a:prstGeom prst="bentConnector2">
            <a:avLst/>
          </a:prstGeom>
          <a:ln w="18000">
            <a:solidFill>
              <a:srgbClr val="2a6099"/>
            </a:solidFill>
            <a:round/>
          </a:ln>
        </p:spPr>
      </p:cxnSp>
      <p:cxnSp>
        <p:nvCxnSpPr>
          <p:cNvPr id="7" name=""/>
          <p:cNvCxnSpPr>
            <a:stCxn id="8" idx="6"/>
            <a:endCxn id="9" idx="2"/>
          </p:cNvCxnSpPr>
          <p:nvPr/>
        </p:nvCxnSpPr>
        <p:spPr>
          <a:xfrm>
            <a:off x="719640" y="126360"/>
            <a:ext cx="360720" cy="360"/>
          </a:xfrm>
          <a:prstGeom prst="bentConnector2">
            <a:avLst/>
          </a:prstGeom>
          <a:ln w="18000">
            <a:solidFill>
              <a:srgbClr val="2a6099"/>
            </a:solidFill>
            <a:round/>
          </a:ln>
        </p:spPr>
      </p:cxnSp>
      <p:cxnSp>
        <p:nvCxnSpPr>
          <p:cNvPr id="10" name=""/>
          <p:cNvCxnSpPr>
            <a:stCxn id="11" idx="6"/>
            <a:endCxn id="12" idx="2"/>
          </p:cNvCxnSpPr>
          <p:nvPr/>
        </p:nvCxnSpPr>
        <p:spPr>
          <a:xfrm>
            <a:off x="863640" y="954360"/>
            <a:ext cx="72720" cy="360"/>
          </a:xfrm>
          <a:prstGeom prst="bentConnector2">
            <a:avLst/>
          </a:prstGeom>
          <a:ln w="18000">
            <a:solidFill>
              <a:srgbClr val="2a6099"/>
            </a:solidFill>
            <a:round/>
          </a:ln>
        </p:spPr>
      </p:cxnSp>
      <p:cxnSp>
        <p:nvCxnSpPr>
          <p:cNvPr id="13" name=""/>
          <p:cNvCxnSpPr>
            <a:stCxn id="14" idx="6"/>
            <a:endCxn id="15" idx="2"/>
          </p:cNvCxnSpPr>
          <p:nvPr/>
        </p:nvCxnSpPr>
        <p:spPr>
          <a:xfrm rot="10800000">
            <a:off x="538920" y="1350360"/>
            <a:ext cx="720720" cy="360"/>
          </a:xfrm>
          <a:prstGeom prst="bentConnector2">
            <a:avLst/>
          </a:prstGeom>
          <a:ln w="18000">
            <a:solidFill>
              <a:srgbClr val="2a6099"/>
            </a:solidFill>
            <a:round/>
          </a:ln>
        </p:spPr>
      </p:cxnSp>
      <p:cxnSp>
        <p:nvCxnSpPr>
          <p:cNvPr id="16" name=""/>
          <p:cNvCxnSpPr>
            <a:stCxn id="17" idx="6"/>
            <a:endCxn id="18" idx="2"/>
          </p:cNvCxnSpPr>
          <p:nvPr/>
        </p:nvCxnSpPr>
        <p:spPr>
          <a:xfrm rot="10800000">
            <a:off x="718920" y="1170360"/>
            <a:ext cx="360720" cy="360"/>
          </a:xfrm>
          <a:prstGeom prst="bentConnector2">
            <a:avLst/>
          </a:prstGeom>
          <a:ln w="18000">
            <a:solidFill>
              <a:srgbClr val="2a6099"/>
            </a:solidFill>
            <a:round/>
          </a:ln>
        </p:spPr>
      </p:cxnSp>
      <p:cxnSp>
        <p:nvCxnSpPr>
          <p:cNvPr id="19" name=""/>
          <p:cNvCxnSpPr>
            <a:stCxn id="20" idx="6"/>
            <a:endCxn id="21" idx="2"/>
          </p:cNvCxnSpPr>
          <p:nvPr/>
        </p:nvCxnSpPr>
        <p:spPr>
          <a:xfrm rot="10800000">
            <a:off x="718920" y="1530360"/>
            <a:ext cx="360720" cy="360"/>
          </a:xfrm>
          <a:prstGeom prst="bentConnector2">
            <a:avLst/>
          </a:prstGeom>
          <a:ln w="18000">
            <a:solidFill>
              <a:srgbClr val="2a6099"/>
            </a:solidFill>
            <a:round/>
          </a:ln>
        </p:spPr>
      </p:cxnSp>
      <p:cxnSp>
        <p:nvCxnSpPr>
          <p:cNvPr id="22" name=""/>
          <p:cNvCxnSpPr>
            <a:stCxn id="23" idx="6"/>
            <a:endCxn id="24" idx="2"/>
          </p:cNvCxnSpPr>
          <p:nvPr/>
        </p:nvCxnSpPr>
        <p:spPr>
          <a:xfrm rot="10800000">
            <a:off x="862920" y="1746360"/>
            <a:ext cx="72720" cy="360"/>
          </a:xfrm>
          <a:prstGeom prst="bentConnector2">
            <a:avLst/>
          </a:prstGeom>
          <a:ln w="18000">
            <a:solidFill>
              <a:srgbClr val="2a6099"/>
            </a:solidFill>
            <a:round/>
          </a:ln>
        </p:spPr>
      </p:cxnSp>
      <p:cxnSp>
        <p:nvCxnSpPr>
          <p:cNvPr id="25" name=""/>
          <p:cNvCxnSpPr>
            <a:stCxn id="26" idx="6"/>
            <a:endCxn id="27" idx="2"/>
          </p:cNvCxnSpPr>
          <p:nvPr/>
        </p:nvCxnSpPr>
        <p:spPr>
          <a:xfrm rot="10800000">
            <a:off x="862920" y="1998360"/>
            <a:ext cx="72720" cy="360"/>
          </a:xfrm>
          <a:prstGeom prst="bentConnector2">
            <a:avLst/>
          </a:prstGeom>
          <a:ln w="18000">
            <a:solidFill>
              <a:srgbClr val="2a6099"/>
            </a:solidFill>
            <a:round/>
          </a:ln>
        </p:spPr>
      </p:cxnSp>
      <p:cxnSp>
        <p:nvCxnSpPr>
          <p:cNvPr id="28" name=""/>
          <p:cNvCxnSpPr>
            <a:stCxn id="29" idx="6"/>
            <a:endCxn id="30" idx="2"/>
          </p:cNvCxnSpPr>
          <p:nvPr/>
        </p:nvCxnSpPr>
        <p:spPr>
          <a:xfrm>
            <a:off x="539640" y="2394360"/>
            <a:ext cx="720720" cy="360"/>
          </a:xfrm>
          <a:prstGeom prst="bentConnector2">
            <a:avLst/>
          </a:prstGeom>
          <a:ln w="18000">
            <a:solidFill>
              <a:srgbClr val="2a6099"/>
            </a:solidFill>
            <a:round/>
          </a:ln>
        </p:spPr>
      </p:cxnSp>
      <p:cxnSp>
        <p:nvCxnSpPr>
          <p:cNvPr id="31" name=""/>
          <p:cNvCxnSpPr>
            <a:stCxn id="32" idx="6"/>
            <a:endCxn id="33" idx="2"/>
          </p:cNvCxnSpPr>
          <p:nvPr/>
        </p:nvCxnSpPr>
        <p:spPr>
          <a:xfrm>
            <a:off x="719640" y="2214360"/>
            <a:ext cx="360720" cy="360"/>
          </a:xfrm>
          <a:prstGeom prst="bentConnector2">
            <a:avLst/>
          </a:prstGeom>
          <a:ln w="18000">
            <a:solidFill>
              <a:srgbClr val="2a6099"/>
            </a:solidFill>
            <a:round/>
          </a:ln>
        </p:spPr>
      </p:cxnSp>
      <p:cxnSp>
        <p:nvCxnSpPr>
          <p:cNvPr id="34" name=""/>
          <p:cNvCxnSpPr>
            <a:stCxn id="35" idx="6"/>
            <a:endCxn id="36" idx="2"/>
          </p:cNvCxnSpPr>
          <p:nvPr/>
        </p:nvCxnSpPr>
        <p:spPr>
          <a:xfrm>
            <a:off x="719640" y="2583720"/>
            <a:ext cx="360720" cy="360"/>
          </a:xfrm>
          <a:prstGeom prst="bentConnector2">
            <a:avLst/>
          </a:prstGeom>
          <a:ln w="18000">
            <a:solidFill>
              <a:srgbClr val="2a6099"/>
            </a:solidFill>
            <a:round/>
          </a:ln>
        </p:spPr>
      </p:cxnSp>
      <p:cxnSp>
        <p:nvCxnSpPr>
          <p:cNvPr id="37" name=""/>
          <p:cNvCxnSpPr>
            <a:stCxn id="38" idx="6"/>
            <a:endCxn id="39" idx="2"/>
          </p:cNvCxnSpPr>
          <p:nvPr/>
        </p:nvCxnSpPr>
        <p:spPr>
          <a:xfrm>
            <a:off x="863640" y="2799720"/>
            <a:ext cx="72720" cy="360"/>
          </a:xfrm>
          <a:prstGeom prst="bentConnector2">
            <a:avLst/>
          </a:prstGeom>
          <a:ln w="18000">
            <a:solidFill>
              <a:srgbClr val="2a6099"/>
            </a:solidFill>
            <a:round/>
          </a:ln>
        </p:spPr>
      </p:cxnSp>
      <p:cxnSp>
        <p:nvCxnSpPr>
          <p:cNvPr id="40" name=""/>
          <p:cNvCxnSpPr>
            <a:stCxn id="41" idx="6"/>
            <a:endCxn id="42" idx="2"/>
          </p:cNvCxnSpPr>
          <p:nvPr/>
        </p:nvCxnSpPr>
        <p:spPr>
          <a:xfrm>
            <a:off x="863640" y="3051720"/>
            <a:ext cx="72720" cy="360"/>
          </a:xfrm>
          <a:prstGeom prst="bentConnector2">
            <a:avLst/>
          </a:prstGeom>
          <a:ln w="18000">
            <a:solidFill>
              <a:srgbClr val="2a6099"/>
            </a:solidFill>
            <a:round/>
          </a:ln>
        </p:spPr>
      </p:cxnSp>
      <p:cxnSp>
        <p:nvCxnSpPr>
          <p:cNvPr id="43" name=""/>
          <p:cNvCxnSpPr>
            <a:stCxn id="44" idx="6"/>
            <a:endCxn id="45" idx="2"/>
          </p:cNvCxnSpPr>
          <p:nvPr/>
        </p:nvCxnSpPr>
        <p:spPr>
          <a:xfrm rot="10800000">
            <a:off x="538920" y="3447720"/>
            <a:ext cx="720720" cy="360"/>
          </a:xfrm>
          <a:prstGeom prst="bentConnector2">
            <a:avLst/>
          </a:prstGeom>
          <a:ln w="18000">
            <a:solidFill>
              <a:srgbClr val="2a6099"/>
            </a:solidFill>
            <a:round/>
          </a:ln>
        </p:spPr>
      </p:cxnSp>
      <p:cxnSp>
        <p:nvCxnSpPr>
          <p:cNvPr id="46" name=""/>
          <p:cNvCxnSpPr>
            <a:stCxn id="47" idx="6"/>
            <a:endCxn id="48" idx="2"/>
          </p:cNvCxnSpPr>
          <p:nvPr/>
        </p:nvCxnSpPr>
        <p:spPr>
          <a:xfrm rot="10800000">
            <a:off x="737640" y="3267720"/>
            <a:ext cx="360720" cy="360"/>
          </a:xfrm>
          <a:prstGeom prst="bentConnector2">
            <a:avLst/>
          </a:prstGeom>
          <a:ln w="18000">
            <a:solidFill>
              <a:srgbClr val="2a6099"/>
            </a:solidFill>
            <a:round/>
          </a:ln>
        </p:spPr>
      </p:cxnSp>
      <p:cxnSp>
        <p:nvCxnSpPr>
          <p:cNvPr id="49" name=""/>
          <p:cNvCxnSpPr>
            <a:stCxn id="50" idx="6"/>
            <a:endCxn id="51" idx="2"/>
          </p:cNvCxnSpPr>
          <p:nvPr/>
        </p:nvCxnSpPr>
        <p:spPr>
          <a:xfrm rot="10800000">
            <a:off x="728280" y="3636720"/>
            <a:ext cx="360720" cy="360"/>
          </a:xfrm>
          <a:prstGeom prst="bentConnector2">
            <a:avLst/>
          </a:prstGeom>
          <a:ln w="18000">
            <a:solidFill>
              <a:srgbClr val="2a6099"/>
            </a:solidFill>
            <a:round/>
          </a:ln>
        </p:spPr>
      </p:cxnSp>
      <p:cxnSp>
        <p:nvCxnSpPr>
          <p:cNvPr id="52" name=""/>
          <p:cNvCxnSpPr>
            <a:stCxn id="53" idx="6"/>
            <a:endCxn id="54" idx="2"/>
          </p:cNvCxnSpPr>
          <p:nvPr/>
        </p:nvCxnSpPr>
        <p:spPr>
          <a:xfrm rot="10800000">
            <a:off x="872280" y="3852720"/>
            <a:ext cx="72720" cy="360"/>
          </a:xfrm>
          <a:prstGeom prst="bentConnector2">
            <a:avLst/>
          </a:prstGeom>
          <a:ln w="18000">
            <a:solidFill>
              <a:srgbClr val="2a6099"/>
            </a:solidFill>
            <a:round/>
          </a:ln>
        </p:spPr>
      </p:cxnSp>
      <p:cxnSp>
        <p:nvCxnSpPr>
          <p:cNvPr id="55" name=""/>
          <p:cNvCxnSpPr>
            <a:stCxn id="56" idx="6"/>
            <a:endCxn id="57" idx="2"/>
          </p:cNvCxnSpPr>
          <p:nvPr/>
        </p:nvCxnSpPr>
        <p:spPr>
          <a:xfrm rot="10800000">
            <a:off x="872280" y="4104720"/>
            <a:ext cx="72720" cy="360"/>
          </a:xfrm>
          <a:prstGeom prst="bentConnector2">
            <a:avLst/>
          </a:prstGeom>
          <a:ln w="18000">
            <a:solidFill>
              <a:srgbClr val="2a6099"/>
            </a:solidFill>
            <a:round/>
          </a:ln>
        </p:spPr>
      </p:cxnSp>
      <p:cxnSp>
        <p:nvCxnSpPr>
          <p:cNvPr id="58" name=""/>
          <p:cNvCxnSpPr>
            <a:stCxn id="59" idx="6"/>
            <a:endCxn id="60" idx="2"/>
          </p:cNvCxnSpPr>
          <p:nvPr/>
        </p:nvCxnSpPr>
        <p:spPr>
          <a:xfrm>
            <a:off x="549000" y="4500720"/>
            <a:ext cx="720720" cy="360"/>
          </a:xfrm>
          <a:prstGeom prst="bentConnector2">
            <a:avLst/>
          </a:prstGeom>
          <a:ln w="18000">
            <a:solidFill>
              <a:srgbClr val="2a6099"/>
            </a:solidFill>
            <a:round/>
          </a:ln>
        </p:spPr>
      </p:cxnSp>
      <p:cxnSp>
        <p:nvCxnSpPr>
          <p:cNvPr id="61" name=""/>
          <p:cNvCxnSpPr>
            <a:stCxn id="62" idx="6"/>
            <a:endCxn id="63" idx="2"/>
          </p:cNvCxnSpPr>
          <p:nvPr/>
        </p:nvCxnSpPr>
        <p:spPr>
          <a:xfrm>
            <a:off x="729000" y="4320720"/>
            <a:ext cx="360720" cy="360"/>
          </a:xfrm>
          <a:prstGeom prst="bentConnector2">
            <a:avLst/>
          </a:prstGeom>
          <a:ln w="18000">
            <a:solidFill>
              <a:srgbClr val="2a6099"/>
            </a:solidFill>
            <a:round/>
          </a:ln>
        </p:spPr>
      </p:cxnSp>
      <p:cxnSp>
        <p:nvCxnSpPr>
          <p:cNvPr id="64" name=""/>
          <p:cNvCxnSpPr>
            <a:stCxn id="65" idx="6"/>
            <a:endCxn id="66" idx="2"/>
          </p:cNvCxnSpPr>
          <p:nvPr/>
        </p:nvCxnSpPr>
        <p:spPr>
          <a:xfrm>
            <a:off x="729000" y="4680720"/>
            <a:ext cx="360720" cy="360"/>
          </a:xfrm>
          <a:prstGeom prst="bentConnector2">
            <a:avLst/>
          </a:prstGeom>
          <a:ln w="18000">
            <a:solidFill>
              <a:srgbClr val="2a6099"/>
            </a:solidFill>
            <a:round/>
          </a:ln>
        </p:spPr>
      </p:cxnSp>
      <p:cxnSp>
        <p:nvCxnSpPr>
          <p:cNvPr id="67" name=""/>
          <p:cNvCxnSpPr>
            <a:stCxn id="68" idx="6"/>
            <a:endCxn id="69" idx="2"/>
          </p:cNvCxnSpPr>
          <p:nvPr/>
        </p:nvCxnSpPr>
        <p:spPr>
          <a:xfrm>
            <a:off x="873000" y="4896720"/>
            <a:ext cx="72720" cy="360"/>
          </a:xfrm>
          <a:prstGeom prst="bentConnector2">
            <a:avLst/>
          </a:prstGeom>
          <a:ln w="18000">
            <a:solidFill>
              <a:srgbClr val="2a6099"/>
            </a:solidFill>
            <a:round/>
          </a:ln>
        </p:spPr>
      </p:cxnSp>
      <p:cxnSp>
        <p:nvCxnSpPr>
          <p:cNvPr id="70" name=""/>
          <p:cNvCxnSpPr>
            <a:stCxn id="71" idx="6"/>
            <a:endCxn id="72" idx="2"/>
          </p:cNvCxnSpPr>
          <p:nvPr/>
        </p:nvCxnSpPr>
        <p:spPr>
          <a:xfrm>
            <a:off x="873000" y="5148720"/>
            <a:ext cx="72720" cy="360"/>
          </a:xfrm>
          <a:prstGeom prst="bentConnector2">
            <a:avLst/>
          </a:prstGeom>
          <a:ln w="18000">
            <a:solidFill>
              <a:srgbClr val="2a6099"/>
            </a:solidFill>
            <a:round/>
          </a:ln>
        </p:spPr>
      </p:cxnSp>
      <p:cxnSp>
        <p:nvCxnSpPr>
          <p:cNvPr id="73" name=""/>
          <p:cNvCxnSpPr>
            <a:stCxn id="74" idx="6"/>
            <a:endCxn id="75" idx="2"/>
          </p:cNvCxnSpPr>
          <p:nvPr/>
        </p:nvCxnSpPr>
        <p:spPr>
          <a:xfrm rot="10800000">
            <a:off x="548280" y="5544720"/>
            <a:ext cx="720720" cy="360"/>
          </a:xfrm>
          <a:prstGeom prst="bentConnector2">
            <a:avLst/>
          </a:prstGeom>
          <a:ln w="18000">
            <a:solidFill>
              <a:srgbClr val="2a6099"/>
            </a:solidFill>
            <a:round/>
          </a:ln>
        </p:spPr>
      </p:cxnSp>
      <p:cxnSp>
        <p:nvCxnSpPr>
          <p:cNvPr id="76" name=""/>
          <p:cNvCxnSpPr>
            <a:stCxn id="77" idx="6"/>
            <a:endCxn id="78" idx="2"/>
          </p:cNvCxnSpPr>
          <p:nvPr/>
        </p:nvCxnSpPr>
        <p:spPr>
          <a:xfrm rot="10800000">
            <a:off x="728280" y="5364720"/>
            <a:ext cx="360720" cy="360"/>
          </a:xfrm>
          <a:prstGeom prst="bentConnector2">
            <a:avLst/>
          </a:prstGeom>
          <a:ln w="18000">
            <a:solidFill>
              <a:srgbClr val="2a6099"/>
            </a:solidFill>
            <a:round/>
          </a:ln>
        </p:spPr>
      </p:cxnSp>
      <p:sp>
        <p:nvSpPr>
          <p:cNvPr id="79" name=""/>
          <p:cNvSpPr/>
          <p:nvPr/>
        </p:nvSpPr>
        <p:spPr>
          <a:xfrm>
            <a:off x="1260000" y="216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3" name=""/>
          <p:cNvSpPr/>
          <p:nvPr/>
        </p:nvSpPr>
        <p:spPr>
          <a:xfrm>
            <a:off x="1080000" y="396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9" name=""/>
          <p:cNvSpPr/>
          <p:nvPr/>
        </p:nvSpPr>
        <p:spPr>
          <a:xfrm>
            <a:off x="1080000" y="36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6" name=""/>
          <p:cNvSpPr/>
          <p:nvPr/>
        </p:nvSpPr>
        <p:spPr>
          <a:xfrm>
            <a:off x="936000" y="612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 name=""/>
          <p:cNvSpPr/>
          <p:nvPr/>
        </p:nvSpPr>
        <p:spPr>
          <a:xfrm>
            <a:off x="936000" y="864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4" name=""/>
          <p:cNvSpPr/>
          <p:nvPr/>
        </p:nvSpPr>
        <p:spPr>
          <a:xfrm flipH="1">
            <a:off x="1259280" y="1260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7" name=""/>
          <p:cNvSpPr/>
          <p:nvPr/>
        </p:nvSpPr>
        <p:spPr>
          <a:xfrm flipH="1">
            <a:off x="1079280" y="1080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0" name=""/>
          <p:cNvSpPr/>
          <p:nvPr/>
        </p:nvSpPr>
        <p:spPr>
          <a:xfrm flipH="1">
            <a:off x="1079280" y="1440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3" name=""/>
          <p:cNvSpPr/>
          <p:nvPr/>
        </p:nvSpPr>
        <p:spPr>
          <a:xfrm flipH="1">
            <a:off x="935280" y="1656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6" name=""/>
          <p:cNvSpPr/>
          <p:nvPr/>
        </p:nvSpPr>
        <p:spPr>
          <a:xfrm flipH="1">
            <a:off x="935280" y="1908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30" name=""/>
          <p:cNvSpPr/>
          <p:nvPr/>
        </p:nvSpPr>
        <p:spPr>
          <a:xfrm>
            <a:off x="1260000" y="2304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33" name=""/>
          <p:cNvSpPr/>
          <p:nvPr/>
        </p:nvSpPr>
        <p:spPr>
          <a:xfrm>
            <a:off x="1080000" y="2124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36" name=""/>
          <p:cNvSpPr/>
          <p:nvPr/>
        </p:nvSpPr>
        <p:spPr>
          <a:xfrm>
            <a:off x="1080000" y="2493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39" name=""/>
          <p:cNvSpPr/>
          <p:nvPr/>
        </p:nvSpPr>
        <p:spPr>
          <a:xfrm>
            <a:off x="936000" y="2709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42" name=""/>
          <p:cNvSpPr/>
          <p:nvPr/>
        </p:nvSpPr>
        <p:spPr>
          <a:xfrm>
            <a:off x="936000" y="2961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44" name=""/>
          <p:cNvSpPr/>
          <p:nvPr/>
        </p:nvSpPr>
        <p:spPr>
          <a:xfrm flipH="1">
            <a:off x="1259280" y="3357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47" name=""/>
          <p:cNvSpPr/>
          <p:nvPr/>
        </p:nvSpPr>
        <p:spPr>
          <a:xfrm flipH="1">
            <a:off x="1098000" y="3177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50" name=""/>
          <p:cNvSpPr/>
          <p:nvPr/>
        </p:nvSpPr>
        <p:spPr>
          <a:xfrm flipH="1">
            <a:off x="1088640" y="3546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53" name=""/>
          <p:cNvSpPr/>
          <p:nvPr/>
        </p:nvSpPr>
        <p:spPr>
          <a:xfrm flipH="1">
            <a:off x="944640" y="3762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56" name=""/>
          <p:cNvSpPr/>
          <p:nvPr/>
        </p:nvSpPr>
        <p:spPr>
          <a:xfrm flipH="1">
            <a:off x="944640" y="4014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60" name=""/>
          <p:cNvSpPr/>
          <p:nvPr/>
        </p:nvSpPr>
        <p:spPr>
          <a:xfrm>
            <a:off x="1269360" y="4410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63" name=""/>
          <p:cNvSpPr/>
          <p:nvPr/>
        </p:nvSpPr>
        <p:spPr>
          <a:xfrm>
            <a:off x="1089360" y="4230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66" name=""/>
          <p:cNvSpPr/>
          <p:nvPr/>
        </p:nvSpPr>
        <p:spPr>
          <a:xfrm>
            <a:off x="1089360" y="4590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69" name=""/>
          <p:cNvSpPr/>
          <p:nvPr/>
        </p:nvSpPr>
        <p:spPr>
          <a:xfrm>
            <a:off x="945360" y="4806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72" name=""/>
          <p:cNvSpPr/>
          <p:nvPr/>
        </p:nvSpPr>
        <p:spPr>
          <a:xfrm>
            <a:off x="945360" y="5058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75" name=""/>
          <p:cNvSpPr/>
          <p:nvPr/>
        </p:nvSpPr>
        <p:spPr>
          <a:xfrm flipH="1">
            <a:off x="368640" y="5454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78" name=""/>
          <p:cNvSpPr/>
          <p:nvPr/>
        </p:nvSpPr>
        <p:spPr>
          <a:xfrm flipH="1">
            <a:off x="548640" y="5274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80" name=""/>
          <p:cNvSpPr/>
          <p:nvPr/>
        </p:nvSpPr>
        <p:spPr>
          <a:xfrm>
            <a:off x="360000" y="216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 name=""/>
          <p:cNvSpPr/>
          <p:nvPr/>
        </p:nvSpPr>
        <p:spPr>
          <a:xfrm>
            <a:off x="540000" y="396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8" name=""/>
          <p:cNvSpPr/>
          <p:nvPr/>
        </p:nvSpPr>
        <p:spPr>
          <a:xfrm>
            <a:off x="540000" y="36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5" name=""/>
          <p:cNvSpPr/>
          <p:nvPr/>
        </p:nvSpPr>
        <p:spPr>
          <a:xfrm>
            <a:off x="684000" y="612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1" name=""/>
          <p:cNvSpPr/>
          <p:nvPr/>
        </p:nvSpPr>
        <p:spPr>
          <a:xfrm>
            <a:off x="684000" y="864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5" name=""/>
          <p:cNvSpPr/>
          <p:nvPr/>
        </p:nvSpPr>
        <p:spPr>
          <a:xfrm flipH="1">
            <a:off x="359280" y="1260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8" name=""/>
          <p:cNvSpPr/>
          <p:nvPr/>
        </p:nvSpPr>
        <p:spPr>
          <a:xfrm flipH="1">
            <a:off x="539280" y="1080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1" name=""/>
          <p:cNvSpPr/>
          <p:nvPr/>
        </p:nvSpPr>
        <p:spPr>
          <a:xfrm flipH="1">
            <a:off x="539280" y="1440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4" name=""/>
          <p:cNvSpPr/>
          <p:nvPr/>
        </p:nvSpPr>
        <p:spPr>
          <a:xfrm flipH="1">
            <a:off x="683280" y="1656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7" name=""/>
          <p:cNvSpPr/>
          <p:nvPr/>
        </p:nvSpPr>
        <p:spPr>
          <a:xfrm flipH="1">
            <a:off x="683280" y="1908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9" name=""/>
          <p:cNvSpPr/>
          <p:nvPr/>
        </p:nvSpPr>
        <p:spPr>
          <a:xfrm>
            <a:off x="360000" y="2304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32" name=""/>
          <p:cNvSpPr/>
          <p:nvPr/>
        </p:nvSpPr>
        <p:spPr>
          <a:xfrm>
            <a:off x="540000" y="2124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35" name=""/>
          <p:cNvSpPr/>
          <p:nvPr/>
        </p:nvSpPr>
        <p:spPr>
          <a:xfrm>
            <a:off x="540000" y="2493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38" name=""/>
          <p:cNvSpPr/>
          <p:nvPr/>
        </p:nvSpPr>
        <p:spPr>
          <a:xfrm>
            <a:off x="684000" y="2709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41" name=""/>
          <p:cNvSpPr/>
          <p:nvPr/>
        </p:nvSpPr>
        <p:spPr>
          <a:xfrm>
            <a:off x="684000" y="2961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45" name=""/>
          <p:cNvSpPr/>
          <p:nvPr/>
        </p:nvSpPr>
        <p:spPr>
          <a:xfrm flipH="1">
            <a:off x="359280" y="3357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48" name=""/>
          <p:cNvSpPr/>
          <p:nvPr/>
        </p:nvSpPr>
        <p:spPr>
          <a:xfrm flipH="1">
            <a:off x="558000" y="3177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51" name=""/>
          <p:cNvSpPr/>
          <p:nvPr/>
        </p:nvSpPr>
        <p:spPr>
          <a:xfrm flipH="1">
            <a:off x="548640" y="3546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54" name=""/>
          <p:cNvSpPr/>
          <p:nvPr/>
        </p:nvSpPr>
        <p:spPr>
          <a:xfrm flipH="1">
            <a:off x="692640" y="3762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57" name=""/>
          <p:cNvSpPr/>
          <p:nvPr/>
        </p:nvSpPr>
        <p:spPr>
          <a:xfrm flipH="1">
            <a:off x="692640" y="4014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59" name=""/>
          <p:cNvSpPr/>
          <p:nvPr/>
        </p:nvSpPr>
        <p:spPr>
          <a:xfrm>
            <a:off x="369360" y="4410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62" name=""/>
          <p:cNvSpPr/>
          <p:nvPr/>
        </p:nvSpPr>
        <p:spPr>
          <a:xfrm>
            <a:off x="549360" y="4230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65" name=""/>
          <p:cNvSpPr/>
          <p:nvPr/>
        </p:nvSpPr>
        <p:spPr>
          <a:xfrm>
            <a:off x="549360" y="4590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68" name=""/>
          <p:cNvSpPr/>
          <p:nvPr/>
        </p:nvSpPr>
        <p:spPr>
          <a:xfrm>
            <a:off x="693360" y="4806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71" name=""/>
          <p:cNvSpPr/>
          <p:nvPr/>
        </p:nvSpPr>
        <p:spPr>
          <a:xfrm>
            <a:off x="693360" y="5058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74" name=""/>
          <p:cNvSpPr/>
          <p:nvPr/>
        </p:nvSpPr>
        <p:spPr>
          <a:xfrm flipH="1">
            <a:off x="1268640" y="5454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77" name=""/>
          <p:cNvSpPr/>
          <p:nvPr/>
        </p:nvSpPr>
        <p:spPr>
          <a:xfrm flipH="1">
            <a:off x="1088640" y="5274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81"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2" name="PlaceHolder 2"/>
          <p:cNvSpPr>
            <a:spLocks noGrp="1"/>
          </p:cNvSpPr>
          <p:nvPr>
            <p:ph type="ftr" idx="1"/>
          </p:nvPr>
        </p:nvSpPr>
        <p:spPr>
          <a:xfrm>
            <a:off x="3987000" y="5164920"/>
            <a:ext cx="3194640" cy="3902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Arial"/>
              </a:defRPr>
            </a:lvl1pPr>
          </a:lstStyle>
          <a:p>
            <a:pPr indent="0" algn="r">
              <a:lnSpc>
                <a:spcPct val="100000"/>
              </a:lnSpc>
              <a:buNone/>
              <a:tabLst>
                <a:tab algn="l" pos="0"/>
              </a:tabLst>
            </a:pPr>
            <a:r>
              <a:rPr b="0" lang="en-IN" sz="1400" spc="-1" strike="noStrike">
                <a:solidFill>
                  <a:srgbClr val="000000"/>
                </a:solidFill>
                <a:latin typeface="Arial"/>
              </a:rPr>
              <a:t>&lt;footer&gt;</a:t>
            </a:r>
            <a:endParaRPr b="0" lang="en-IN" sz="1400" spc="-1" strike="noStrike">
              <a:solidFill>
                <a:srgbClr val="000000"/>
              </a:solidFill>
              <a:latin typeface="Times New Roman"/>
            </a:endParaRPr>
          </a:p>
        </p:txBody>
      </p:sp>
      <p:sp>
        <p:nvSpPr>
          <p:cNvPr id="83" name="PlaceHolder 3"/>
          <p:cNvSpPr>
            <a:spLocks noGrp="1"/>
          </p:cNvSpPr>
          <p:nvPr>
            <p:ph type="sldNum" idx="2"/>
          </p:nvPr>
        </p:nvSpPr>
        <p:spPr>
          <a:xfrm>
            <a:off x="7227000" y="516492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Arial"/>
              </a:defRPr>
            </a:lvl1pPr>
          </a:lstStyle>
          <a:p>
            <a:pPr indent="0" algn="r">
              <a:lnSpc>
                <a:spcPct val="100000"/>
              </a:lnSpc>
              <a:buNone/>
              <a:tabLst>
                <a:tab algn="l" pos="0"/>
              </a:tabLst>
            </a:pPr>
            <a:fld id="{29E149EA-D0A4-4EDB-9707-50B64C1E40EB}" type="slidenum">
              <a:rPr b="0" lang="en-IN" sz="1400" spc="-1" strike="noStrike">
                <a:solidFill>
                  <a:srgbClr val="000000"/>
                </a:solidFill>
                <a:latin typeface="Arial"/>
              </a:rPr>
              <a:t>&lt;number&gt;</a:t>
            </a:fld>
            <a:endParaRPr b="0" lang="en-IN" sz="1400" spc="-1" strike="noStrike">
              <a:solidFill>
                <a:srgbClr val="000000"/>
              </a:solidFill>
              <a:latin typeface="Times New Roman"/>
            </a:endParaRPr>
          </a:p>
        </p:txBody>
      </p:sp>
      <p:sp>
        <p:nvSpPr>
          <p:cNvPr id="84" name="PlaceHolder 4"/>
          <p:cNvSpPr>
            <a:spLocks noGrp="1"/>
          </p:cNvSpPr>
          <p:nvPr>
            <p:ph type="dt" idx="3"/>
          </p:nvPr>
        </p:nvSpPr>
        <p:spPr>
          <a:xfrm>
            <a:off x="1584000" y="5164920"/>
            <a:ext cx="2347920" cy="39024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122" name=""/>
          <p:cNvCxnSpPr/>
          <p:nvPr/>
        </p:nvCxnSpPr>
        <p:spPr>
          <a:xfrm>
            <a:off x="540000" y="306360"/>
            <a:ext cx="720720" cy="720"/>
          </a:xfrm>
          <a:prstGeom prst="bentConnector3">
            <a:avLst>
              <a:gd name="adj1" fmla="val 50024"/>
            </a:avLst>
          </a:prstGeom>
          <a:ln w="18000">
            <a:solidFill>
              <a:srgbClr val="2a6099"/>
            </a:solidFill>
            <a:round/>
          </a:ln>
        </p:spPr>
      </p:cxnSp>
      <p:cxnSp>
        <p:nvCxnSpPr>
          <p:cNvPr id="123" name=""/>
          <p:cNvCxnSpPr>
            <a:stCxn id="124" idx="6"/>
            <a:endCxn id="125" idx="2"/>
          </p:cNvCxnSpPr>
          <p:nvPr/>
        </p:nvCxnSpPr>
        <p:spPr>
          <a:xfrm>
            <a:off x="719640" y="486360"/>
            <a:ext cx="360720" cy="360"/>
          </a:xfrm>
          <a:prstGeom prst="bentConnector2">
            <a:avLst/>
          </a:prstGeom>
          <a:ln w="18000">
            <a:solidFill>
              <a:srgbClr val="2a6099"/>
            </a:solidFill>
            <a:round/>
          </a:ln>
        </p:spPr>
      </p:cxnSp>
      <p:cxnSp>
        <p:nvCxnSpPr>
          <p:cNvPr id="126" name=""/>
          <p:cNvCxnSpPr>
            <a:stCxn id="127" idx="6"/>
            <a:endCxn id="128" idx="2"/>
          </p:cNvCxnSpPr>
          <p:nvPr/>
        </p:nvCxnSpPr>
        <p:spPr>
          <a:xfrm>
            <a:off x="863640" y="702360"/>
            <a:ext cx="72720" cy="360"/>
          </a:xfrm>
          <a:prstGeom prst="bentConnector2">
            <a:avLst/>
          </a:prstGeom>
          <a:ln w="18000">
            <a:solidFill>
              <a:srgbClr val="2a6099"/>
            </a:solidFill>
            <a:round/>
          </a:ln>
        </p:spPr>
      </p:cxnSp>
      <p:cxnSp>
        <p:nvCxnSpPr>
          <p:cNvPr id="129" name=""/>
          <p:cNvCxnSpPr>
            <a:stCxn id="130" idx="6"/>
            <a:endCxn id="131" idx="2"/>
          </p:cNvCxnSpPr>
          <p:nvPr/>
        </p:nvCxnSpPr>
        <p:spPr>
          <a:xfrm>
            <a:off x="719640" y="126360"/>
            <a:ext cx="360720" cy="360"/>
          </a:xfrm>
          <a:prstGeom prst="bentConnector2">
            <a:avLst/>
          </a:prstGeom>
          <a:ln w="18000">
            <a:solidFill>
              <a:srgbClr val="2a6099"/>
            </a:solidFill>
            <a:round/>
          </a:ln>
        </p:spPr>
      </p:cxnSp>
      <p:cxnSp>
        <p:nvCxnSpPr>
          <p:cNvPr id="132" name=""/>
          <p:cNvCxnSpPr>
            <a:stCxn id="133" idx="6"/>
            <a:endCxn id="134" idx="2"/>
          </p:cNvCxnSpPr>
          <p:nvPr/>
        </p:nvCxnSpPr>
        <p:spPr>
          <a:xfrm>
            <a:off x="863640" y="954360"/>
            <a:ext cx="72720" cy="360"/>
          </a:xfrm>
          <a:prstGeom prst="bentConnector2">
            <a:avLst/>
          </a:prstGeom>
          <a:ln w="18000">
            <a:solidFill>
              <a:srgbClr val="2a6099"/>
            </a:solidFill>
            <a:round/>
          </a:ln>
        </p:spPr>
      </p:cxnSp>
      <p:cxnSp>
        <p:nvCxnSpPr>
          <p:cNvPr id="135" name=""/>
          <p:cNvCxnSpPr>
            <a:stCxn id="136" idx="6"/>
            <a:endCxn id="137" idx="2"/>
          </p:cNvCxnSpPr>
          <p:nvPr/>
        </p:nvCxnSpPr>
        <p:spPr>
          <a:xfrm rot="10800000">
            <a:off x="538920" y="1350360"/>
            <a:ext cx="720720" cy="360"/>
          </a:xfrm>
          <a:prstGeom prst="bentConnector2">
            <a:avLst/>
          </a:prstGeom>
          <a:ln w="18000">
            <a:solidFill>
              <a:srgbClr val="2a6099"/>
            </a:solidFill>
            <a:round/>
          </a:ln>
        </p:spPr>
      </p:cxnSp>
      <p:cxnSp>
        <p:nvCxnSpPr>
          <p:cNvPr id="138" name=""/>
          <p:cNvCxnSpPr>
            <a:stCxn id="139" idx="6"/>
            <a:endCxn id="140" idx="2"/>
          </p:cNvCxnSpPr>
          <p:nvPr/>
        </p:nvCxnSpPr>
        <p:spPr>
          <a:xfrm rot="10800000">
            <a:off x="718920" y="1170360"/>
            <a:ext cx="360720" cy="360"/>
          </a:xfrm>
          <a:prstGeom prst="bentConnector2">
            <a:avLst/>
          </a:prstGeom>
          <a:ln w="18000">
            <a:solidFill>
              <a:srgbClr val="2a6099"/>
            </a:solidFill>
            <a:round/>
          </a:ln>
        </p:spPr>
      </p:cxnSp>
      <p:cxnSp>
        <p:nvCxnSpPr>
          <p:cNvPr id="141" name=""/>
          <p:cNvCxnSpPr>
            <a:stCxn id="142" idx="6"/>
            <a:endCxn id="143" idx="2"/>
          </p:cNvCxnSpPr>
          <p:nvPr/>
        </p:nvCxnSpPr>
        <p:spPr>
          <a:xfrm rot="10800000">
            <a:off x="718920" y="1530360"/>
            <a:ext cx="360720" cy="360"/>
          </a:xfrm>
          <a:prstGeom prst="bentConnector2">
            <a:avLst/>
          </a:prstGeom>
          <a:ln w="18000">
            <a:solidFill>
              <a:srgbClr val="2a6099"/>
            </a:solidFill>
            <a:round/>
          </a:ln>
        </p:spPr>
      </p:cxnSp>
      <p:cxnSp>
        <p:nvCxnSpPr>
          <p:cNvPr id="144" name=""/>
          <p:cNvCxnSpPr>
            <a:stCxn id="145" idx="6"/>
            <a:endCxn id="146" idx="2"/>
          </p:cNvCxnSpPr>
          <p:nvPr/>
        </p:nvCxnSpPr>
        <p:spPr>
          <a:xfrm rot="10800000">
            <a:off x="862920" y="1746360"/>
            <a:ext cx="72720" cy="360"/>
          </a:xfrm>
          <a:prstGeom prst="bentConnector2">
            <a:avLst/>
          </a:prstGeom>
          <a:ln w="18000">
            <a:solidFill>
              <a:srgbClr val="2a6099"/>
            </a:solidFill>
            <a:round/>
          </a:ln>
        </p:spPr>
      </p:cxnSp>
      <p:cxnSp>
        <p:nvCxnSpPr>
          <p:cNvPr id="147" name=""/>
          <p:cNvCxnSpPr>
            <a:stCxn id="148" idx="6"/>
            <a:endCxn id="149" idx="2"/>
          </p:cNvCxnSpPr>
          <p:nvPr/>
        </p:nvCxnSpPr>
        <p:spPr>
          <a:xfrm rot="10800000">
            <a:off x="862920" y="1998360"/>
            <a:ext cx="72720" cy="360"/>
          </a:xfrm>
          <a:prstGeom prst="bentConnector2">
            <a:avLst/>
          </a:prstGeom>
          <a:ln w="18000">
            <a:solidFill>
              <a:srgbClr val="2a6099"/>
            </a:solidFill>
            <a:round/>
          </a:ln>
        </p:spPr>
      </p:cxnSp>
      <p:cxnSp>
        <p:nvCxnSpPr>
          <p:cNvPr id="150" name=""/>
          <p:cNvCxnSpPr>
            <a:stCxn id="151" idx="6"/>
            <a:endCxn id="152" idx="2"/>
          </p:cNvCxnSpPr>
          <p:nvPr/>
        </p:nvCxnSpPr>
        <p:spPr>
          <a:xfrm>
            <a:off x="539640" y="2394360"/>
            <a:ext cx="720720" cy="360"/>
          </a:xfrm>
          <a:prstGeom prst="bentConnector2">
            <a:avLst/>
          </a:prstGeom>
          <a:ln w="18000">
            <a:solidFill>
              <a:srgbClr val="2a6099"/>
            </a:solidFill>
            <a:round/>
          </a:ln>
        </p:spPr>
      </p:cxnSp>
      <p:cxnSp>
        <p:nvCxnSpPr>
          <p:cNvPr id="153" name=""/>
          <p:cNvCxnSpPr>
            <a:stCxn id="154" idx="6"/>
            <a:endCxn id="155" idx="2"/>
          </p:cNvCxnSpPr>
          <p:nvPr/>
        </p:nvCxnSpPr>
        <p:spPr>
          <a:xfrm>
            <a:off x="719640" y="2214360"/>
            <a:ext cx="360720" cy="360"/>
          </a:xfrm>
          <a:prstGeom prst="bentConnector2">
            <a:avLst/>
          </a:prstGeom>
          <a:ln w="18000">
            <a:solidFill>
              <a:srgbClr val="2a6099"/>
            </a:solidFill>
            <a:round/>
          </a:ln>
        </p:spPr>
      </p:cxnSp>
      <p:cxnSp>
        <p:nvCxnSpPr>
          <p:cNvPr id="156" name=""/>
          <p:cNvCxnSpPr>
            <a:stCxn id="157" idx="6"/>
            <a:endCxn id="158" idx="2"/>
          </p:cNvCxnSpPr>
          <p:nvPr/>
        </p:nvCxnSpPr>
        <p:spPr>
          <a:xfrm>
            <a:off x="719640" y="2583720"/>
            <a:ext cx="360720" cy="360"/>
          </a:xfrm>
          <a:prstGeom prst="bentConnector2">
            <a:avLst/>
          </a:prstGeom>
          <a:ln w="18000">
            <a:solidFill>
              <a:srgbClr val="2a6099"/>
            </a:solidFill>
            <a:round/>
          </a:ln>
        </p:spPr>
      </p:cxnSp>
      <p:cxnSp>
        <p:nvCxnSpPr>
          <p:cNvPr id="159" name=""/>
          <p:cNvCxnSpPr>
            <a:stCxn id="160" idx="6"/>
            <a:endCxn id="161" idx="2"/>
          </p:cNvCxnSpPr>
          <p:nvPr/>
        </p:nvCxnSpPr>
        <p:spPr>
          <a:xfrm>
            <a:off x="863640" y="2799720"/>
            <a:ext cx="72720" cy="360"/>
          </a:xfrm>
          <a:prstGeom prst="bentConnector2">
            <a:avLst/>
          </a:prstGeom>
          <a:ln w="18000">
            <a:solidFill>
              <a:srgbClr val="2a6099"/>
            </a:solidFill>
            <a:round/>
          </a:ln>
        </p:spPr>
      </p:cxnSp>
      <p:cxnSp>
        <p:nvCxnSpPr>
          <p:cNvPr id="162" name=""/>
          <p:cNvCxnSpPr>
            <a:stCxn id="163" idx="6"/>
            <a:endCxn id="164" idx="2"/>
          </p:cNvCxnSpPr>
          <p:nvPr/>
        </p:nvCxnSpPr>
        <p:spPr>
          <a:xfrm>
            <a:off x="863640" y="3051720"/>
            <a:ext cx="72720" cy="360"/>
          </a:xfrm>
          <a:prstGeom prst="bentConnector2">
            <a:avLst/>
          </a:prstGeom>
          <a:ln w="18000">
            <a:solidFill>
              <a:srgbClr val="2a6099"/>
            </a:solidFill>
            <a:round/>
          </a:ln>
        </p:spPr>
      </p:cxnSp>
      <p:cxnSp>
        <p:nvCxnSpPr>
          <p:cNvPr id="165" name=""/>
          <p:cNvCxnSpPr>
            <a:stCxn id="166" idx="6"/>
            <a:endCxn id="167" idx="2"/>
          </p:cNvCxnSpPr>
          <p:nvPr/>
        </p:nvCxnSpPr>
        <p:spPr>
          <a:xfrm rot="10800000">
            <a:off x="538920" y="3447720"/>
            <a:ext cx="720720" cy="360"/>
          </a:xfrm>
          <a:prstGeom prst="bentConnector2">
            <a:avLst/>
          </a:prstGeom>
          <a:ln w="18000">
            <a:solidFill>
              <a:srgbClr val="2a6099"/>
            </a:solidFill>
            <a:round/>
          </a:ln>
        </p:spPr>
      </p:cxnSp>
      <p:cxnSp>
        <p:nvCxnSpPr>
          <p:cNvPr id="168" name=""/>
          <p:cNvCxnSpPr>
            <a:stCxn id="169" idx="6"/>
            <a:endCxn id="170" idx="2"/>
          </p:cNvCxnSpPr>
          <p:nvPr/>
        </p:nvCxnSpPr>
        <p:spPr>
          <a:xfrm rot="10800000">
            <a:off x="737640" y="3267720"/>
            <a:ext cx="360720" cy="360"/>
          </a:xfrm>
          <a:prstGeom prst="bentConnector2">
            <a:avLst/>
          </a:prstGeom>
          <a:ln w="18000">
            <a:solidFill>
              <a:srgbClr val="2a6099"/>
            </a:solidFill>
            <a:round/>
          </a:ln>
        </p:spPr>
      </p:cxnSp>
      <p:cxnSp>
        <p:nvCxnSpPr>
          <p:cNvPr id="171" name=""/>
          <p:cNvCxnSpPr>
            <a:stCxn id="172" idx="6"/>
            <a:endCxn id="173" idx="2"/>
          </p:cNvCxnSpPr>
          <p:nvPr/>
        </p:nvCxnSpPr>
        <p:spPr>
          <a:xfrm rot="10800000">
            <a:off x="728280" y="3636720"/>
            <a:ext cx="360720" cy="360"/>
          </a:xfrm>
          <a:prstGeom prst="bentConnector2">
            <a:avLst/>
          </a:prstGeom>
          <a:ln w="18000">
            <a:solidFill>
              <a:srgbClr val="2a6099"/>
            </a:solidFill>
            <a:round/>
          </a:ln>
        </p:spPr>
      </p:cxnSp>
      <p:cxnSp>
        <p:nvCxnSpPr>
          <p:cNvPr id="174" name=""/>
          <p:cNvCxnSpPr>
            <a:stCxn id="175" idx="6"/>
            <a:endCxn id="176" idx="2"/>
          </p:cNvCxnSpPr>
          <p:nvPr/>
        </p:nvCxnSpPr>
        <p:spPr>
          <a:xfrm rot="10800000">
            <a:off x="872280" y="3852720"/>
            <a:ext cx="72720" cy="360"/>
          </a:xfrm>
          <a:prstGeom prst="bentConnector2">
            <a:avLst/>
          </a:prstGeom>
          <a:ln w="18000">
            <a:solidFill>
              <a:srgbClr val="2a6099"/>
            </a:solidFill>
            <a:round/>
          </a:ln>
        </p:spPr>
      </p:cxnSp>
      <p:cxnSp>
        <p:nvCxnSpPr>
          <p:cNvPr id="177" name=""/>
          <p:cNvCxnSpPr>
            <a:stCxn id="178" idx="6"/>
            <a:endCxn id="179" idx="2"/>
          </p:cNvCxnSpPr>
          <p:nvPr/>
        </p:nvCxnSpPr>
        <p:spPr>
          <a:xfrm rot="10800000">
            <a:off x="872280" y="4104720"/>
            <a:ext cx="72720" cy="360"/>
          </a:xfrm>
          <a:prstGeom prst="bentConnector2">
            <a:avLst/>
          </a:prstGeom>
          <a:ln w="18000">
            <a:solidFill>
              <a:srgbClr val="2a6099"/>
            </a:solidFill>
            <a:round/>
          </a:ln>
        </p:spPr>
      </p:cxnSp>
      <p:cxnSp>
        <p:nvCxnSpPr>
          <p:cNvPr id="180" name=""/>
          <p:cNvCxnSpPr>
            <a:stCxn id="181" idx="6"/>
            <a:endCxn id="182" idx="2"/>
          </p:cNvCxnSpPr>
          <p:nvPr/>
        </p:nvCxnSpPr>
        <p:spPr>
          <a:xfrm>
            <a:off x="549000" y="4500720"/>
            <a:ext cx="720720" cy="360"/>
          </a:xfrm>
          <a:prstGeom prst="bentConnector2">
            <a:avLst/>
          </a:prstGeom>
          <a:ln w="18000">
            <a:solidFill>
              <a:srgbClr val="2a6099"/>
            </a:solidFill>
            <a:round/>
          </a:ln>
        </p:spPr>
      </p:cxnSp>
      <p:cxnSp>
        <p:nvCxnSpPr>
          <p:cNvPr id="183" name=""/>
          <p:cNvCxnSpPr>
            <a:stCxn id="184" idx="6"/>
            <a:endCxn id="185" idx="2"/>
          </p:cNvCxnSpPr>
          <p:nvPr/>
        </p:nvCxnSpPr>
        <p:spPr>
          <a:xfrm>
            <a:off x="729000" y="4320720"/>
            <a:ext cx="360720" cy="360"/>
          </a:xfrm>
          <a:prstGeom prst="bentConnector2">
            <a:avLst/>
          </a:prstGeom>
          <a:ln w="18000">
            <a:solidFill>
              <a:srgbClr val="2a6099"/>
            </a:solidFill>
            <a:round/>
          </a:ln>
        </p:spPr>
      </p:cxnSp>
      <p:cxnSp>
        <p:nvCxnSpPr>
          <p:cNvPr id="186" name=""/>
          <p:cNvCxnSpPr>
            <a:stCxn id="187" idx="6"/>
            <a:endCxn id="188" idx="2"/>
          </p:cNvCxnSpPr>
          <p:nvPr/>
        </p:nvCxnSpPr>
        <p:spPr>
          <a:xfrm>
            <a:off x="729000" y="4680720"/>
            <a:ext cx="360720" cy="360"/>
          </a:xfrm>
          <a:prstGeom prst="bentConnector2">
            <a:avLst/>
          </a:prstGeom>
          <a:ln w="18000">
            <a:solidFill>
              <a:srgbClr val="2a6099"/>
            </a:solidFill>
            <a:round/>
          </a:ln>
        </p:spPr>
      </p:cxnSp>
      <p:cxnSp>
        <p:nvCxnSpPr>
          <p:cNvPr id="189" name=""/>
          <p:cNvCxnSpPr>
            <a:stCxn id="190" idx="6"/>
            <a:endCxn id="191" idx="2"/>
          </p:cNvCxnSpPr>
          <p:nvPr/>
        </p:nvCxnSpPr>
        <p:spPr>
          <a:xfrm>
            <a:off x="873000" y="4896720"/>
            <a:ext cx="72720" cy="360"/>
          </a:xfrm>
          <a:prstGeom prst="bentConnector2">
            <a:avLst/>
          </a:prstGeom>
          <a:ln w="18000">
            <a:solidFill>
              <a:srgbClr val="2a6099"/>
            </a:solidFill>
            <a:round/>
          </a:ln>
        </p:spPr>
      </p:cxnSp>
      <p:cxnSp>
        <p:nvCxnSpPr>
          <p:cNvPr id="192" name=""/>
          <p:cNvCxnSpPr>
            <a:stCxn id="193" idx="6"/>
            <a:endCxn id="194" idx="2"/>
          </p:cNvCxnSpPr>
          <p:nvPr/>
        </p:nvCxnSpPr>
        <p:spPr>
          <a:xfrm>
            <a:off x="873000" y="5148720"/>
            <a:ext cx="72720" cy="360"/>
          </a:xfrm>
          <a:prstGeom prst="bentConnector2">
            <a:avLst/>
          </a:prstGeom>
          <a:ln w="18000">
            <a:solidFill>
              <a:srgbClr val="2a6099"/>
            </a:solidFill>
            <a:round/>
          </a:ln>
        </p:spPr>
      </p:cxnSp>
      <p:cxnSp>
        <p:nvCxnSpPr>
          <p:cNvPr id="195" name=""/>
          <p:cNvCxnSpPr>
            <a:stCxn id="196" idx="6"/>
            <a:endCxn id="197" idx="2"/>
          </p:cNvCxnSpPr>
          <p:nvPr/>
        </p:nvCxnSpPr>
        <p:spPr>
          <a:xfrm rot="10800000">
            <a:off x="548280" y="5544720"/>
            <a:ext cx="720720" cy="360"/>
          </a:xfrm>
          <a:prstGeom prst="bentConnector2">
            <a:avLst/>
          </a:prstGeom>
          <a:ln w="18000">
            <a:solidFill>
              <a:srgbClr val="2a6099"/>
            </a:solidFill>
            <a:round/>
          </a:ln>
        </p:spPr>
      </p:cxnSp>
      <p:cxnSp>
        <p:nvCxnSpPr>
          <p:cNvPr id="198" name=""/>
          <p:cNvCxnSpPr>
            <a:stCxn id="199" idx="6"/>
            <a:endCxn id="200" idx="2"/>
          </p:cNvCxnSpPr>
          <p:nvPr/>
        </p:nvCxnSpPr>
        <p:spPr>
          <a:xfrm rot="10800000">
            <a:off x="728280" y="5364720"/>
            <a:ext cx="360720" cy="360"/>
          </a:xfrm>
          <a:prstGeom prst="bentConnector2">
            <a:avLst/>
          </a:prstGeom>
          <a:ln w="18000">
            <a:solidFill>
              <a:srgbClr val="2a6099"/>
            </a:solidFill>
            <a:round/>
          </a:ln>
        </p:spPr>
      </p:cxnSp>
      <p:sp>
        <p:nvSpPr>
          <p:cNvPr id="201" name=""/>
          <p:cNvSpPr/>
          <p:nvPr/>
        </p:nvSpPr>
        <p:spPr>
          <a:xfrm>
            <a:off x="1260000" y="216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5" name=""/>
          <p:cNvSpPr/>
          <p:nvPr/>
        </p:nvSpPr>
        <p:spPr>
          <a:xfrm>
            <a:off x="1080000" y="396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31" name=""/>
          <p:cNvSpPr/>
          <p:nvPr/>
        </p:nvSpPr>
        <p:spPr>
          <a:xfrm>
            <a:off x="1080000" y="36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8" name=""/>
          <p:cNvSpPr/>
          <p:nvPr/>
        </p:nvSpPr>
        <p:spPr>
          <a:xfrm>
            <a:off x="936000" y="612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34" name=""/>
          <p:cNvSpPr/>
          <p:nvPr/>
        </p:nvSpPr>
        <p:spPr>
          <a:xfrm>
            <a:off x="936000" y="864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36" name=""/>
          <p:cNvSpPr/>
          <p:nvPr/>
        </p:nvSpPr>
        <p:spPr>
          <a:xfrm flipH="1">
            <a:off x="1259280" y="1260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39" name=""/>
          <p:cNvSpPr/>
          <p:nvPr/>
        </p:nvSpPr>
        <p:spPr>
          <a:xfrm flipH="1">
            <a:off x="1079280" y="1080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42" name=""/>
          <p:cNvSpPr/>
          <p:nvPr/>
        </p:nvSpPr>
        <p:spPr>
          <a:xfrm flipH="1">
            <a:off x="1079280" y="1440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45" name=""/>
          <p:cNvSpPr/>
          <p:nvPr/>
        </p:nvSpPr>
        <p:spPr>
          <a:xfrm flipH="1">
            <a:off x="935280" y="1656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48" name=""/>
          <p:cNvSpPr/>
          <p:nvPr/>
        </p:nvSpPr>
        <p:spPr>
          <a:xfrm flipH="1">
            <a:off x="935280" y="1908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52" name=""/>
          <p:cNvSpPr/>
          <p:nvPr/>
        </p:nvSpPr>
        <p:spPr>
          <a:xfrm>
            <a:off x="1260000" y="2304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55" name=""/>
          <p:cNvSpPr/>
          <p:nvPr/>
        </p:nvSpPr>
        <p:spPr>
          <a:xfrm>
            <a:off x="1080000" y="2124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58" name=""/>
          <p:cNvSpPr/>
          <p:nvPr/>
        </p:nvSpPr>
        <p:spPr>
          <a:xfrm>
            <a:off x="1080000" y="2493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61" name=""/>
          <p:cNvSpPr/>
          <p:nvPr/>
        </p:nvSpPr>
        <p:spPr>
          <a:xfrm>
            <a:off x="936000" y="2709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64" name=""/>
          <p:cNvSpPr/>
          <p:nvPr/>
        </p:nvSpPr>
        <p:spPr>
          <a:xfrm>
            <a:off x="936000" y="2961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66" name=""/>
          <p:cNvSpPr/>
          <p:nvPr/>
        </p:nvSpPr>
        <p:spPr>
          <a:xfrm flipH="1">
            <a:off x="1259280" y="3357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69" name=""/>
          <p:cNvSpPr/>
          <p:nvPr/>
        </p:nvSpPr>
        <p:spPr>
          <a:xfrm flipH="1">
            <a:off x="1098000" y="3177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72" name=""/>
          <p:cNvSpPr/>
          <p:nvPr/>
        </p:nvSpPr>
        <p:spPr>
          <a:xfrm flipH="1">
            <a:off x="1088640" y="3546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75" name=""/>
          <p:cNvSpPr/>
          <p:nvPr/>
        </p:nvSpPr>
        <p:spPr>
          <a:xfrm flipH="1">
            <a:off x="944640" y="3762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78" name=""/>
          <p:cNvSpPr/>
          <p:nvPr/>
        </p:nvSpPr>
        <p:spPr>
          <a:xfrm flipH="1">
            <a:off x="944640" y="4014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82" name=""/>
          <p:cNvSpPr/>
          <p:nvPr/>
        </p:nvSpPr>
        <p:spPr>
          <a:xfrm>
            <a:off x="1269360" y="4410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85" name=""/>
          <p:cNvSpPr/>
          <p:nvPr/>
        </p:nvSpPr>
        <p:spPr>
          <a:xfrm>
            <a:off x="1089360" y="4230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88" name=""/>
          <p:cNvSpPr/>
          <p:nvPr/>
        </p:nvSpPr>
        <p:spPr>
          <a:xfrm>
            <a:off x="1089360" y="4590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91" name=""/>
          <p:cNvSpPr/>
          <p:nvPr/>
        </p:nvSpPr>
        <p:spPr>
          <a:xfrm>
            <a:off x="945360" y="4806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94" name=""/>
          <p:cNvSpPr/>
          <p:nvPr/>
        </p:nvSpPr>
        <p:spPr>
          <a:xfrm>
            <a:off x="945360" y="5058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97" name=""/>
          <p:cNvSpPr/>
          <p:nvPr/>
        </p:nvSpPr>
        <p:spPr>
          <a:xfrm flipH="1">
            <a:off x="368640" y="5454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00" name=""/>
          <p:cNvSpPr/>
          <p:nvPr/>
        </p:nvSpPr>
        <p:spPr>
          <a:xfrm flipH="1">
            <a:off x="548640" y="5274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02" name=""/>
          <p:cNvSpPr/>
          <p:nvPr/>
        </p:nvSpPr>
        <p:spPr>
          <a:xfrm>
            <a:off x="360000" y="216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4" name=""/>
          <p:cNvSpPr/>
          <p:nvPr/>
        </p:nvSpPr>
        <p:spPr>
          <a:xfrm>
            <a:off x="540000" y="396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30" name=""/>
          <p:cNvSpPr/>
          <p:nvPr/>
        </p:nvSpPr>
        <p:spPr>
          <a:xfrm>
            <a:off x="540000" y="36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7" name=""/>
          <p:cNvSpPr/>
          <p:nvPr/>
        </p:nvSpPr>
        <p:spPr>
          <a:xfrm>
            <a:off x="684000" y="612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33" name=""/>
          <p:cNvSpPr/>
          <p:nvPr/>
        </p:nvSpPr>
        <p:spPr>
          <a:xfrm>
            <a:off x="684000" y="864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37" name=""/>
          <p:cNvSpPr/>
          <p:nvPr/>
        </p:nvSpPr>
        <p:spPr>
          <a:xfrm flipH="1">
            <a:off x="359280" y="1260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40" name=""/>
          <p:cNvSpPr/>
          <p:nvPr/>
        </p:nvSpPr>
        <p:spPr>
          <a:xfrm flipH="1">
            <a:off x="539280" y="1080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43" name=""/>
          <p:cNvSpPr/>
          <p:nvPr/>
        </p:nvSpPr>
        <p:spPr>
          <a:xfrm flipH="1">
            <a:off x="539280" y="1440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46" name=""/>
          <p:cNvSpPr/>
          <p:nvPr/>
        </p:nvSpPr>
        <p:spPr>
          <a:xfrm flipH="1">
            <a:off x="683280" y="165636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49" name=""/>
          <p:cNvSpPr/>
          <p:nvPr/>
        </p:nvSpPr>
        <p:spPr>
          <a:xfrm flipH="1">
            <a:off x="683280" y="1908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51" name=""/>
          <p:cNvSpPr/>
          <p:nvPr/>
        </p:nvSpPr>
        <p:spPr>
          <a:xfrm>
            <a:off x="360000" y="2304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54" name=""/>
          <p:cNvSpPr/>
          <p:nvPr/>
        </p:nvSpPr>
        <p:spPr>
          <a:xfrm>
            <a:off x="540000" y="212436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57" name=""/>
          <p:cNvSpPr/>
          <p:nvPr/>
        </p:nvSpPr>
        <p:spPr>
          <a:xfrm>
            <a:off x="540000" y="2493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60" name=""/>
          <p:cNvSpPr/>
          <p:nvPr/>
        </p:nvSpPr>
        <p:spPr>
          <a:xfrm>
            <a:off x="684000" y="2709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63" name=""/>
          <p:cNvSpPr/>
          <p:nvPr/>
        </p:nvSpPr>
        <p:spPr>
          <a:xfrm>
            <a:off x="684000" y="2961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67" name=""/>
          <p:cNvSpPr/>
          <p:nvPr/>
        </p:nvSpPr>
        <p:spPr>
          <a:xfrm flipH="1">
            <a:off x="359280" y="3357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70" name=""/>
          <p:cNvSpPr/>
          <p:nvPr/>
        </p:nvSpPr>
        <p:spPr>
          <a:xfrm flipH="1">
            <a:off x="558000" y="3177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73" name=""/>
          <p:cNvSpPr/>
          <p:nvPr/>
        </p:nvSpPr>
        <p:spPr>
          <a:xfrm flipH="1">
            <a:off x="548640" y="3546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76" name=""/>
          <p:cNvSpPr/>
          <p:nvPr/>
        </p:nvSpPr>
        <p:spPr>
          <a:xfrm flipH="1">
            <a:off x="692640" y="3762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79" name=""/>
          <p:cNvSpPr/>
          <p:nvPr/>
        </p:nvSpPr>
        <p:spPr>
          <a:xfrm flipH="1">
            <a:off x="692640" y="4014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81" name=""/>
          <p:cNvSpPr/>
          <p:nvPr/>
        </p:nvSpPr>
        <p:spPr>
          <a:xfrm>
            <a:off x="369360" y="4410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84" name=""/>
          <p:cNvSpPr/>
          <p:nvPr/>
        </p:nvSpPr>
        <p:spPr>
          <a:xfrm>
            <a:off x="549360" y="4230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87" name=""/>
          <p:cNvSpPr/>
          <p:nvPr/>
        </p:nvSpPr>
        <p:spPr>
          <a:xfrm>
            <a:off x="549360" y="4590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90" name=""/>
          <p:cNvSpPr/>
          <p:nvPr/>
        </p:nvSpPr>
        <p:spPr>
          <a:xfrm>
            <a:off x="693360" y="4806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93" name=""/>
          <p:cNvSpPr/>
          <p:nvPr/>
        </p:nvSpPr>
        <p:spPr>
          <a:xfrm>
            <a:off x="693360" y="5058720"/>
            <a:ext cx="179640" cy="17964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96" name=""/>
          <p:cNvSpPr/>
          <p:nvPr/>
        </p:nvSpPr>
        <p:spPr>
          <a:xfrm flipH="1">
            <a:off x="1268640" y="5454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99" name=""/>
          <p:cNvSpPr/>
          <p:nvPr/>
        </p:nvSpPr>
        <p:spPr>
          <a:xfrm flipH="1">
            <a:off x="1088640" y="5274720"/>
            <a:ext cx="179640" cy="17964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203"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4" name="PlaceHolder 2"/>
          <p:cNvSpPr>
            <a:spLocks noGrp="1"/>
          </p:cNvSpPr>
          <p:nvPr>
            <p:ph type="body"/>
          </p:nvPr>
        </p:nvSpPr>
        <p:spPr>
          <a:xfrm>
            <a:off x="1620000" y="1368000"/>
            <a:ext cx="8099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5" name="PlaceHolder 3"/>
          <p:cNvSpPr>
            <a:spLocks noGrp="1"/>
          </p:cNvSpPr>
          <p:nvPr>
            <p:ph type="ftr" idx="4"/>
          </p:nvPr>
        </p:nvSpPr>
        <p:spPr>
          <a:xfrm>
            <a:off x="3987000" y="5164920"/>
            <a:ext cx="3194640" cy="3902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Arial"/>
              </a:defRPr>
            </a:lvl1pPr>
          </a:lstStyle>
          <a:p>
            <a:pPr indent="0" algn="r">
              <a:lnSpc>
                <a:spcPct val="100000"/>
              </a:lnSpc>
              <a:buNone/>
              <a:tabLst>
                <a:tab algn="l" pos="0"/>
              </a:tabLst>
            </a:pPr>
            <a:r>
              <a:rPr b="0" lang="en-IN" sz="1400" spc="-1" strike="noStrike">
                <a:solidFill>
                  <a:srgbClr val="000000"/>
                </a:solidFill>
                <a:latin typeface="Arial"/>
              </a:rPr>
              <a:t>&lt;footer&gt;</a:t>
            </a:r>
            <a:endParaRPr b="0" lang="en-IN" sz="1400" spc="-1" strike="noStrike">
              <a:solidFill>
                <a:srgbClr val="000000"/>
              </a:solidFill>
              <a:latin typeface="Times New Roman"/>
            </a:endParaRPr>
          </a:p>
        </p:txBody>
      </p:sp>
      <p:sp>
        <p:nvSpPr>
          <p:cNvPr id="206" name="PlaceHolder 4"/>
          <p:cNvSpPr>
            <a:spLocks noGrp="1"/>
          </p:cNvSpPr>
          <p:nvPr>
            <p:ph type="sldNum" idx="5"/>
          </p:nvPr>
        </p:nvSpPr>
        <p:spPr>
          <a:xfrm>
            <a:off x="7227000" y="516492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Arial"/>
              </a:defRPr>
            </a:lvl1pPr>
          </a:lstStyle>
          <a:p>
            <a:pPr indent="0" algn="r">
              <a:lnSpc>
                <a:spcPct val="100000"/>
              </a:lnSpc>
              <a:buNone/>
              <a:tabLst>
                <a:tab algn="l" pos="0"/>
              </a:tabLst>
            </a:pPr>
            <a:fld id="{5874E008-5B8C-4633-B024-F0AAA1E70F1A}" type="slidenum">
              <a:rPr b="0" lang="en-IN" sz="1400" spc="-1" strike="noStrike">
                <a:solidFill>
                  <a:srgbClr val="000000"/>
                </a:solidFill>
                <a:latin typeface="Arial"/>
              </a:rPr>
              <a:t>&lt;number&gt;</a:t>
            </a:fld>
            <a:endParaRPr b="0" lang="en-IN" sz="1400" spc="-1" strike="noStrike">
              <a:solidFill>
                <a:srgbClr val="000000"/>
              </a:solidFill>
              <a:latin typeface="Times New Roman"/>
            </a:endParaRPr>
          </a:p>
        </p:txBody>
      </p:sp>
      <p:sp>
        <p:nvSpPr>
          <p:cNvPr id="207" name="PlaceHolder 5"/>
          <p:cNvSpPr>
            <a:spLocks noGrp="1"/>
          </p:cNvSpPr>
          <p:nvPr>
            <p:ph type="dt" idx="6"/>
          </p:nvPr>
        </p:nvSpPr>
        <p:spPr>
          <a:xfrm>
            <a:off x="1584000" y="5164920"/>
            <a:ext cx="2347920" cy="39024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1620000" y="1080000"/>
            <a:ext cx="8099640" cy="323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Diabetes Prediction Model Using Machine Learning</a:t>
            </a:r>
            <a:endParaRPr b="0" lang="en-IN" sz="3300" spc="-1" strike="noStrike">
              <a:solidFill>
                <a:srgbClr val="000000"/>
              </a:solidFill>
              <a:latin typeface="Arial"/>
            </a:endParaRPr>
          </a:p>
        </p:txBody>
      </p:sp>
      <p:sp>
        <p:nvSpPr>
          <p:cNvPr id="3" name="PlaceHolder 2"/>
          <p:cNvSpPr>
            <a:spLocks noGrp="1"/>
          </p:cNvSpPr>
          <p:nvPr>
            <p:ph type="sldNum" idx="2"/>
          </p:nvPr>
        </p:nvSpPr>
        <p:spPr/>
        <p:txBody>
          <a:bodyPr/>
          <a:p>
            <a:fld id="{1D3BBB6A-6BDD-4680-B0B9-61BED695790D}"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Algorithms(3/4) </a:t>
            </a:r>
            <a:endParaRPr b="0" lang="en-IN" sz="3300" spc="-1" strike="noStrike">
              <a:solidFill>
                <a:srgbClr val="000000"/>
              </a:solidFill>
              <a:latin typeface="Arial"/>
            </a:endParaRPr>
          </a:p>
        </p:txBody>
      </p:sp>
      <p:sp>
        <p:nvSpPr>
          <p:cNvPr id="260" name="PlaceHolder 2"/>
          <p:cNvSpPr>
            <a:spLocks noGrp="1"/>
          </p:cNvSpPr>
          <p:nvPr>
            <p:ph/>
          </p:nvPr>
        </p:nvSpPr>
        <p:spPr>
          <a:xfrm>
            <a:off x="1620000" y="1368000"/>
            <a:ext cx="8099640" cy="3287880"/>
          </a:xfrm>
          <a:prstGeom prst="rect">
            <a:avLst/>
          </a:prstGeom>
          <a:noFill/>
          <a:ln w="0">
            <a:noFill/>
          </a:ln>
        </p:spPr>
        <p:txBody>
          <a:bodyPr lIns="0" rIns="0" tIns="0" bIns="0" anchor="t">
            <a:normAutofit fontScale="89000"/>
          </a:bodyPr>
          <a:p>
            <a:pPr marL="384480" indent="-28836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Logistic Regression Logistic regression models a relationship between predictor variables and a categorical response variable.</a:t>
            </a:r>
            <a:endParaRPr b="0" lang="en-IN" sz="2400" spc="-1" strike="noStrike">
              <a:solidFill>
                <a:srgbClr val="000000"/>
              </a:solidFill>
              <a:latin typeface="Arial"/>
            </a:endParaRPr>
          </a:p>
          <a:p>
            <a:pPr marL="384480" indent="-28836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 </a:t>
            </a:r>
            <a:r>
              <a:rPr b="0" lang="en-IN" sz="2400" spc="-1" strike="noStrike">
                <a:solidFill>
                  <a:srgbClr val="050505"/>
                </a:solidFill>
                <a:latin typeface="Arial"/>
              </a:rPr>
              <a:t>Logistic regression helps us estimate a probability of falling into a certain level of the categorical response given a set of predictors.</a:t>
            </a:r>
            <a:endParaRPr b="0" lang="en-IN" sz="2400" spc="-1" strike="noStrike">
              <a:solidFill>
                <a:srgbClr val="000000"/>
              </a:solidFill>
              <a:latin typeface="Arial"/>
            </a:endParaRPr>
          </a:p>
          <a:p>
            <a:pPr marL="384480" indent="-28836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We can choose from three types of logistic regression, depending on the nature of the categorical response variable. </a:t>
            </a:r>
            <a:endParaRPr b="0" lang="en-IN" sz="2400" spc="-1" strike="noStrike">
              <a:solidFill>
                <a:srgbClr val="000000"/>
              </a:solidFill>
              <a:latin typeface="Arial"/>
            </a:endParaRPr>
          </a:p>
          <a:p>
            <a:pPr marL="384480" indent="0">
              <a:lnSpc>
                <a:spcPct val="100000"/>
              </a:lnSpc>
              <a:spcAft>
                <a:spcPts val="1060"/>
              </a:spcAft>
              <a:buNone/>
              <a:tabLst>
                <a:tab algn="l" pos="0"/>
              </a:tabLst>
            </a:pPr>
            <a:r>
              <a:rPr b="0" lang="en-IN" sz="2400" spc="-1" strike="noStrike">
                <a:solidFill>
                  <a:srgbClr val="050505"/>
                </a:solidFill>
                <a:latin typeface="Arial"/>
              </a:rPr>
              <a:t> </a:t>
            </a:r>
            <a:endParaRPr b="0" lang="en-IN" sz="2400" spc="-1" strike="noStrike">
              <a:solidFill>
                <a:srgbClr val="000000"/>
              </a:solidFill>
              <a:latin typeface="Arial"/>
            </a:endParaRPr>
          </a:p>
          <a:p>
            <a:pPr marL="384480" indent="0">
              <a:lnSpc>
                <a:spcPct val="100000"/>
              </a:lnSpc>
              <a:spcAft>
                <a:spcPts val="1060"/>
              </a:spcAft>
              <a:buNone/>
              <a:tabLst>
                <a:tab algn="l" pos="0"/>
              </a:tabLst>
            </a:pPr>
            <a:endParaRPr b="0" lang="en-IN" sz="2400" spc="-1" strike="noStrike">
              <a:solidFill>
                <a:srgbClr val="000000"/>
              </a:solidFill>
              <a:latin typeface="Arial"/>
            </a:endParaRPr>
          </a:p>
        </p:txBody>
      </p:sp>
      <p:sp>
        <p:nvSpPr>
          <p:cNvPr id="4" name="PlaceHolder 3"/>
          <p:cNvSpPr>
            <a:spLocks noGrp="1"/>
          </p:cNvSpPr>
          <p:nvPr>
            <p:ph type="sldNum" idx="5"/>
          </p:nvPr>
        </p:nvSpPr>
        <p:spPr/>
        <p:txBody>
          <a:bodyPr/>
          <a:p>
            <a:fld id="{30EFCD24-A46B-4637-AC23-2EC045C9E31A}"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1" name="" descr=""/>
          <p:cNvPicPr/>
          <p:nvPr/>
        </p:nvPicPr>
        <p:blipFill>
          <a:blip r:embed="rId1"/>
          <a:stretch/>
        </p:blipFill>
        <p:spPr>
          <a:xfrm>
            <a:off x="3626280" y="1453320"/>
            <a:ext cx="2866680" cy="2780640"/>
          </a:xfrm>
          <a:prstGeom prst="rect">
            <a:avLst/>
          </a:prstGeom>
          <a:ln w="18000">
            <a:noFill/>
          </a:ln>
        </p:spPr>
      </p:pic>
      <p:sp>
        <p:nvSpPr>
          <p:cNvPr id="2" name="PlaceHolder 1"/>
          <p:cNvSpPr>
            <a:spLocks noGrp="1"/>
          </p:cNvSpPr>
          <p:nvPr>
            <p:ph type="sldNum" idx="5"/>
          </p:nvPr>
        </p:nvSpPr>
        <p:spPr/>
        <p:txBody>
          <a:bodyPr/>
          <a:p>
            <a:fld id="{0554D72F-87B9-41A9-A699-1CB33DFD97DC}"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Algorithm(4/4)</a:t>
            </a:r>
            <a:endParaRPr b="0" lang="en-IN" sz="3300" spc="-1" strike="noStrike">
              <a:solidFill>
                <a:srgbClr val="000000"/>
              </a:solidFill>
              <a:latin typeface="Arial"/>
            </a:endParaRPr>
          </a:p>
        </p:txBody>
      </p:sp>
      <p:sp>
        <p:nvSpPr>
          <p:cNvPr id="263" name="PlaceHolder 2"/>
          <p:cNvSpPr>
            <a:spLocks noGrp="1"/>
          </p:cNvSpPr>
          <p:nvPr>
            <p:ph/>
          </p:nvPr>
        </p:nvSpPr>
        <p:spPr>
          <a:xfrm>
            <a:off x="1620000" y="1368000"/>
            <a:ext cx="8099640" cy="3287880"/>
          </a:xfrm>
          <a:prstGeom prst="rect">
            <a:avLst/>
          </a:prstGeom>
          <a:noFill/>
          <a:ln w="0">
            <a:noFill/>
          </a:ln>
        </p:spPr>
        <p:txBody>
          <a:bodyPr lIns="0" rIns="0" tIns="0" bIns="0" anchor="t">
            <a:normAutofit fontScale="85000"/>
          </a:bodyPr>
          <a:p>
            <a:pPr marL="367200" indent="-27540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Gradient boosting is a powerful ensemble machine learning algorithm.</a:t>
            </a:r>
            <a:endParaRPr b="0" lang="en-IN" sz="2400" spc="-1" strike="noStrike">
              <a:solidFill>
                <a:srgbClr val="000000"/>
              </a:solidFill>
              <a:latin typeface="Arial"/>
            </a:endParaRPr>
          </a:p>
          <a:p>
            <a:pPr marL="367200" indent="-27540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It’s popular for structured predictive modeling problems, such as classification and regression on tabular data, and is often the main algorithm or one of the main algorithms used in winning solutions to machine learning competitions, like those on Kaggle.</a:t>
            </a:r>
            <a:endParaRPr b="0" lang="en-IN" sz="2400" spc="-1" strike="noStrike">
              <a:solidFill>
                <a:srgbClr val="000000"/>
              </a:solidFill>
              <a:latin typeface="Arial"/>
            </a:endParaRPr>
          </a:p>
          <a:p>
            <a:pPr marL="367200" indent="-27540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There are many implementations of gradient boosting available, including standard implementations in SciPy and efficient third-party libraries. Each uses a different interface and even different names for the algorithm.</a:t>
            </a:r>
            <a:endParaRPr b="0" lang="en-IN" sz="2400" spc="-1" strike="noStrike">
              <a:solidFill>
                <a:srgbClr val="000000"/>
              </a:solidFill>
              <a:latin typeface="Arial"/>
            </a:endParaRPr>
          </a:p>
        </p:txBody>
      </p:sp>
      <p:sp>
        <p:nvSpPr>
          <p:cNvPr id="4" name="PlaceHolder 3"/>
          <p:cNvSpPr>
            <a:spLocks noGrp="1"/>
          </p:cNvSpPr>
          <p:nvPr>
            <p:ph type="sldNum" idx="5"/>
          </p:nvPr>
        </p:nvSpPr>
        <p:spPr/>
        <p:txBody>
          <a:bodyPr/>
          <a:p>
            <a:fld id="{64DE3645-FB8E-4D85-A9CC-BA1CC378B413}" type="slidenum">
              <a:t>12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Introduction</a:t>
            </a:r>
            <a:endParaRPr b="0" lang="en-IN" sz="3300" spc="-1" strike="noStrike">
              <a:solidFill>
                <a:srgbClr val="000000"/>
              </a:solidFill>
              <a:latin typeface="Arial"/>
            </a:endParaRPr>
          </a:p>
        </p:txBody>
      </p:sp>
      <p:sp>
        <p:nvSpPr>
          <p:cNvPr id="246" name="PlaceHolder 2"/>
          <p:cNvSpPr>
            <a:spLocks noGrp="1"/>
          </p:cNvSpPr>
          <p:nvPr>
            <p:ph/>
          </p:nvPr>
        </p:nvSpPr>
        <p:spPr>
          <a:xfrm>
            <a:off x="1620000" y="1368000"/>
            <a:ext cx="8099640" cy="3287880"/>
          </a:xfrm>
          <a:prstGeom prst="rect">
            <a:avLst/>
          </a:prstGeom>
          <a:noFill/>
          <a:ln w="0">
            <a:noFill/>
          </a:ln>
        </p:spPr>
        <p:txBody>
          <a:bodyPr lIns="0" rIns="0" tIns="0" bIns="0" anchor="t">
            <a:normAutofit fontScale="74000"/>
          </a:bodyPr>
          <a:p>
            <a:pPr marL="319680" indent="0">
              <a:lnSpc>
                <a:spcPct val="100000"/>
              </a:lnSpc>
              <a:spcAft>
                <a:spcPts val="1060"/>
              </a:spcAft>
              <a:buNone/>
              <a:tabLst>
                <a:tab algn="l" pos="0"/>
              </a:tabLst>
            </a:pPr>
            <a:r>
              <a:rPr b="0" lang="en-IN" sz="2400" spc="-1" strike="noStrike">
                <a:solidFill>
                  <a:srgbClr val="050505"/>
                </a:solidFill>
                <a:latin typeface="Arial"/>
              </a:rPr>
              <a:t>Diabetes is a common chronic disease that can be dangerous. Diabetes can be identified when blood glucose is higher than normal level, which is caused by high secretion of insulin or biological effects. Diabetes can cause various damage to our body and can disfunction tissues, kidneys, eyes and blood vessels. Diabetes can be divided into two categories, type 1 diabetes and type 2 diabetes. Patients with type 1 diabetes are normally younger with an age less then 30 years old. The clinical symptoms are increase thirst and frequent urination this type of diabetes cannot be cleared by medications as it requires therapy. Type 2 diabetes occurs more commonly on middle-aged and old people, which can show hypertension, obesity and other diseases. with our living standards diabetes has increased commonly in people’s daily life. So how to analyze diabetes is worth studying</a:t>
            </a:r>
            <a:endParaRPr b="0" lang="en-IN" sz="2400" spc="-1" strike="noStrike">
              <a:solidFill>
                <a:srgbClr val="000000"/>
              </a:solidFill>
              <a:latin typeface="Arial"/>
            </a:endParaRPr>
          </a:p>
        </p:txBody>
      </p:sp>
      <p:sp>
        <p:nvSpPr>
          <p:cNvPr id="4" name="PlaceHolder 3"/>
          <p:cNvSpPr>
            <a:spLocks noGrp="1"/>
          </p:cNvSpPr>
          <p:nvPr>
            <p:ph type="sldNum" idx="5"/>
          </p:nvPr>
        </p:nvSpPr>
        <p:spPr/>
        <p:txBody>
          <a:bodyPr/>
          <a:p>
            <a:fld id="{C8174896-C81D-4FF4-B14A-3A83EA25B0EE}"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Proposed System</a:t>
            </a:r>
            <a:endParaRPr b="0" lang="en-IN" sz="3300" spc="-1" strike="noStrike">
              <a:solidFill>
                <a:srgbClr val="000000"/>
              </a:solidFill>
              <a:latin typeface="Arial"/>
            </a:endParaRPr>
          </a:p>
        </p:txBody>
      </p:sp>
      <p:sp>
        <p:nvSpPr>
          <p:cNvPr id="248" name="PlaceHolder 2"/>
          <p:cNvSpPr>
            <a:spLocks noGrp="1"/>
          </p:cNvSpPr>
          <p:nvPr>
            <p:ph/>
          </p:nvPr>
        </p:nvSpPr>
        <p:spPr>
          <a:xfrm>
            <a:off x="1620000" y="1368000"/>
            <a:ext cx="8099640" cy="3287880"/>
          </a:xfrm>
          <a:prstGeom prst="rect">
            <a:avLst/>
          </a:prstGeom>
          <a:noFill/>
          <a:ln w="0">
            <a:noFill/>
          </a:ln>
        </p:spPr>
        <p:txBody>
          <a:bodyPr lIns="0" rIns="0" tIns="0" bIns="0" anchor="t">
            <a:normAutofit fontScale="79000"/>
          </a:bodyPr>
          <a:p>
            <a:pPr marL="341280" indent="0">
              <a:lnSpc>
                <a:spcPct val="100000"/>
              </a:lnSpc>
              <a:spcAft>
                <a:spcPts val="1060"/>
              </a:spcAft>
              <a:buNone/>
              <a:tabLst>
                <a:tab algn="l" pos="0"/>
              </a:tabLst>
            </a:pPr>
            <a:r>
              <a:rPr b="0" lang="en-IN" sz="2400" spc="-1" strike="noStrike">
                <a:solidFill>
                  <a:srgbClr val="050505"/>
                </a:solidFill>
                <a:latin typeface="Arial"/>
              </a:rPr>
              <a:t>Our proposed system aims at Predicting the number of Diabetes patients and eliminating the risk of False Negatives Drastically. In proposed System, we use Random forest, Decision tree, Logistic Regression and Gradient Boosting Classifier to classify the Patients who are affected with Diabetes or not. Random Forest and Decision Tree are the algorithms which can be used for both classification and regression. The dataset is classified into trained and test dataset where the data can be trained individually, these algorithms are very easy to implement as well as very efficient in producing better results and can able to process large amount of data. Even for large dataset these algorithms are extremely fast and can able to give accuracy of about over 90%. </a:t>
            </a:r>
            <a:endParaRPr b="0" lang="en-IN" sz="2400" spc="-1" strike="noStrike">
              <a:solidFill>
                <a:srgbClr val="000000"/>
              </a:solidFill>
              <a:latin typeface="Arial"/>
            </a:endParaRPr>
          </a:p>
        </p:txBody>
      </p:sp>
      <p:sp>
        <p:nvSpPr>
          <p:cNvPr id="4" name="PlaceHolder 3"/>
          <p:cNvSpPr>
            <a:spLocks noGrp="1"/>
          </p:cNvSpPr>
          <p:nvPr>
            <p:ph type="sldNum" idx="5"/>
          </p:nvPr>
        </p:nvSpPr>
        <p:spPr/>
        <p:txBody>
          <a:bodyPr/>
          <a:p>
            <a:fld id="{B015BA3C-398E-4D50-8D07-110F8737384F}"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Machine Learning Workflow </a:t>
            </a:r>
            <a:endParaRPr b="0" lang="en-IN" sz="3300" spc="-1" strike="noStrike">
              <a:solidFill>
                <a:srgbClr val="000000"/>
              </a:solidFill>
              <a:latin typeface="Arial"/>
            </a:endParaRPr>
          </a:p>
        </p:txBody>
      </p:sp>
      <p:sp>
        <p:nvSpPr>
          <p:cNvPr id="250" name="PlaceHolder 2"/>
          <p:cNvSpPr>
            <a:spLocks noGrp="1"/>
          </p:cNvSpPr>
          <p:nvPr>
            <p:ph/>
          </p:nvPr>
        </p:nvSpPr>
        <p:spPr>
          <a:xfrm>
            <a:off x="1620000" y="1368000"/>
            <a:ext cx="8099640" cy="3671640"/>
          </a:xfrm>
          <a:prstGeom prst="rect">
            <a:avLst/>
          </a:prstGeom>
          <a:noFill/>
          <a:ln w="0">
            <a:noFill/>
          </a:ln>
        </p:spPr>
        <p:txBody>
          <a:bodyPr lIns="0" rIns="0" tIns="0" bIns="0" anchor="t">
            <a:normAutofit/>
          </a:bodyPr>
          <a:p>
            <a:pPr marL="432000" indent="0">
              <a:lnSpc>
                <a:spcPct val="100000"/>
              </a:lnSpc>
              <a:spcAft>
                <a:spcPts val="1060"/>
              </a:spcAft>
              <a:buNone/>
              <a:tabLst>
                <a:tab algn="l" pos="0"/>
              </a:tabLst>
            </a:pPr>
            <a:r>
              <a:rPr b="0" lang="en-IN" sz="2400" spc="-1" strike="noStrike">
                <a:solidFill>
                  <a:srgbClr val="050505"/>
                </a:solidFill>
                <a:latin typeface="Arial"/>
              </a:rPr>
              <a:t>We can define the machine learning workflow in 5 stages.</a:t>
            </a:r>
            <a:endParaRPr b="0" lang="en-IN" sz="2400" spc="-1" strike="noStrike">
              <a:solidFill>
                <a:srgbClr val="000000"/>
              </a:solidFill>
              <a:latin typeface="Arial"/>
            </a:endParaRPr>
          </a:p>
          <a:p>
            <a:pPr marL="432000" indent="-324000">
              <a:lnSpc>
                <a:spcPct val="100000"/>
              </a:lnSpc>
              <a:spcAft>
                <a:spcPts val="1060"/>
              </a:spcAft>
              <a:buClr>
                <a:srgbClr val="000000"/>
              </a:buClr>
              <a:buSzPct val="40000"/>
              <a:buFont typeface="Wingdings" charset="2"/>
              <a:buChar char=""/>
              <a:tabLst>
                <a:tab algn="l" pos="0"/>
              </a:tabLst>
            </a:pPr>
            <a:r>
              <a:rPr b="0" lang="en-IN" sz="2400" spc="-1" strike="noStrike">
                <a:solidFill>
                  <a:srgbClr val="050505"/>
                </a:solidFill>
                <a:latin typeface="Arial"/>
              </a:rPr>
              <a:t>Gathering data </a:t>
            </a:r>
            <a:endParaRPr b="0" lang="en-IN" sz="2400" spc="-1" strike="noStrike">
              <a:solidFill>
                <a:srgbClr val="000000"/>
              </a:solidFill>
              <a:latin typeface="Arial"/>
            </a:endParaRPr>
          </a:p>
          <a:p>
            <a:pPr marL="432000" indent="-324000">
              <a:lnSpc>
                <a:spcPct val="100000"/>
              </a:lnSpc>
              <a:spcAft>
                <a:spcPts val="1060"/>
              </a:spcAft>
              <a:buClr>
                <a:srgbClr val="000000"/>
              </a:buClr>
              <a:buSzPct val="40000"/>
              <a:buFont typeface="Wingdings" charset="2"/>
              <a:buChar char=""/>
              <a:tabLst>
                <a:tab algn="l" pos="0"/>
              </a:tabLst>
            </a:pPr>
            <a:r>
              <a:rPr b="0" lang="en-IN" sz="2400" spc="-1" strike="noStrike">
                <a:solidFill>
                  <a:srgbClr val="050505"/>
                </a:solidFill>
                <a:latin typeface="Arial"/>
              </a:rPr>
              <a:t>Data pre-processing</a:t>
            </a:r>
            <a:endParaRPr b="0" lang="en-IN" sz="2400" spc="-1" strike="noStrike">
              <a:solidFill>
                <a:srgbClr val="000000"/>
              </a:solidFill>
              <a:latin typeface="Arial"/>
            </a:endParaRPr>
          </a:p>
          <a:p>
            <a:pPr marL="432000" indent="-324000">
              <a:lnSpc>
                <a:spcPct val="100000"/>
              </a:lnSpc>
              <a:spcAft>
                <a:spcPts val="1060"/>
              </a:spcAft>
              <a:buClr>
                <a:srgbClr val="000000"/>
              </a:buClr>
              <a:buSzPct val="40000"/>
              <a:buFont typeface="Wingdings" charset="2"/>
              <a:buChar char=""/>
              <a:tabLst>
                <a:tab algn="l" pos="0"/>
              </a:tabLst>
            </a:pPr>
            <a:r>
              <a:rPr b="0" lang="en-IN" sz="2400" spc="-1" strike="noStrike">
                <a:solidFill>
                  <a:srgbClr val="050505"/>
                </a:solidFill>
                <a:latin typeface="Arial"/>
              </a:rPr>
              <a:t>Researching the model that will be best for the type of data</a:t>
            </a:r>
            <a:endParaRPr b="0" lang="en-IN" sz="2400" spc="-1" strike="noStrike">
              <a:solidFill>
                <a:srgbClr val="000000"/>
              </a:solidFill>
              <a:latin typeface="Arial"/>
            </a:endParaRPr>
          </a:p>
          <a:p>
            <a:pPr marL="432000" indent="-324000">
              <a:lnSpc>
                <a:spcPct val="100000"/>
              </a:lnSpc>
              <a:spcAft>
                <a:spcPts val="1060"/>
              </a:spcAft>
              <a:buClr>
                <a:srgbClr val="000000"/>
              </a:buClr>
              <a:buSzPct val="40000"/>
              <a:buFont typeface="Wingdings" charset="2"/>
              <a:buChar char=""/>
              <a:tabLst>
                <a:tab algn="l" pos="0"/>
              </a:tabLst>
            </a:pPr>
            <a:r>
              <a:rPr b="0" lang="en-IN" sz="2400" spc="-1" strike="noStrike">
                <a:solidFill>
                  <a:srgbClr val="050505"/>
                </a:solidFill>
                <a:latin typeface="Arial"/>
              </a:rPr>
              <a:t>Training and testing the model</a:t>
            </a:r>
            <a:endParaRPr b="0" lang="en-IN" sz="2400" spc="-1" strike="noStrike">
              <a:solidFill>
                <a:srgbClr val="000000"/>
              </a:solidFill>
              <a:latin typeface="Arial"/>
            </a:endParaRPr>
          </a:p>
          <a:p>
            <a:pPr marL="432000" indent="-324000">
              <a:lnSpc>
                <a:spcPct val="100000"/>
              </a:lnSpc>
              <a:spcAft>
                <a:spcPts val="1060"/>
              </a:spcAft>
              <a:buClr>
                <a:srgbClr val="000000"/>
              </a:buClr>
              <a:buSzPct val="40000"/>
              <a:buFont typeface="Wingdings" charset="2"/>
              <a:buChar char=""/>
              <a:tabLst>
                <a:tab algn="l" pos="0"/>
              </a:tabLst>
            </a:pPr>
            <a:r>
              <a:rPr b="0" lang="en-IN" sz="2400" spc="-1" strike="noStrike">
                <a:solidFill>
                  <a:srgbClr val="050505"/>
                </a:solidFill>
                <a:latin typeface="Arial"/>
              </a:rPr>
              <a:t> </a:t>
            </a:r>
            <a:r>
              <a:rPr b="0" lang="en-IN" sz="2400" spc="-1" strike="noStrike">
                <a:solidFill>
                  <a:srgbClr val="050505"/>
                </a:solidFill>
                <a:latin typeface="Arial"/>
              </a:rPr>
              <a:t>Evaluation</a:t>
            </a:r>
            <a:endParaRPr b="0" lang="en-IN" sz="2400" spc="-1" strike="noStrike">
              <a:solidFill>
                <a:srgbClr val="000000"/>
              </a:solidFill>
              <a:latin typeface="Arial"/>
            </a:endParaRPr>
          </a:p>
        </p:txBody>
      </p:sp>
      <p:sp>
        <p:nvSpPr>
          <p:cNvPr id="4" name="PlaceHolder 3"/>
          <p:cNvSpPr>
            <a:spLocks noGrp="1"/>
          </p:cNvSpPr>
          <p:nvPr>
            <p:ph type="sldNum" idx="5"/>
          </p:nvPr>
        </p:nvSpPr>
        <p:spPr/>
        <p:txBody>
          <a:bodyPr/>
          <a:p>
            <a:fld id="{3FAFC8AB-915D-400B-94C8-460375D04D12}"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Training and Testing the model.</a:t>
            </a:r>
            <a:endParaRPr b="0" lang="en-IN" sz="3300" spc="-1" strike="noStrike">
              <a:solidFill>
                <a:srgbClr val="000000"/>
              </a:solidFill>
              <a:latin typeface="Arial"/>
            </a:endParaRPr>
          </a:p>
        </p:txBody>
      </p:sp>
      <p:sp>
        <p:nvSpPr>
          <p:cNvPr id="252" name="PlaceHolder 2"/>
          <p:cNvSpPr>
            <a:spLocks noGrp="1"/>
          </p:cNvSpPr>
          <p:nvPr>
            <p:ph/>
          </p:nvPr>
        </p:nvSpPr>
        <p:spPr>
          <a:xfrm>
            <a:off x="1620000" y="1368000"/>
            <a:ext cx="8099640" cy="3287880"/>
          </a:xfrm>
          <a:prstGeom prst="rect">
            <a:avLst/>
          </a:prstGeom>
          <a:noFill/>
          <a:ln w="0">
            <a:noFill/>
          </a:ln>
        </p:spPr>
        <p:txBody>
          <a:bodyPr lIns="0" rIns="0" tIns="0" bIns="0" anchor="t">
            <a:normAutofit fontScale="89000"/>
          </a:bodyPr>
          <a:p>
            <a:pPr marL="384480" indent="-28836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Training is the most important part, where we train our model using the data available and make the machine learn and understand the data.</a:t>
            </a:r>
            <a:endParaRPr b="0" lang="en-IN" sz="2400" spc="-1" strike="noStrike">
              <a:solidFill>
                <a:srgbClr val="000000"/>
              </a:solidFill>
              <a:latin typeface="Arial"/>
            </a:endParaRPr>
          </a:p>
          <a:p>
            <a:pPr marL="384480" indent="-28836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 </a:t>
            </a:r>
            <a:r>
              <a:rPr b="0" lang="en-IN" sz="2400" spc="-1" strike="noStrike">
                <a:solidFill>
                  <a:srgbClr val="050505"/>
                </a:solidFill>
                <a:latin typeface="Arial"/>
              </a:rPr>
              <a:t>When the model has learned from the data, we provide the model with another dataset to evaluate how good our model is performing, if it is performing well, we then test the model using test data, where we get to know the final performance of our model, which can be measure using various metrics, such as Accuracy, recall, precision, and through classification report. </a:t>
            </a:r>
            <a:endParaRPr b="0" lang="en-IN" sz="2400" spc="-1" strike="noStrike">
              <a:solidFill>
                <a:srgbClr val="000000"/>
              </a:solidFill>
              <a:latin typeface="Arial"/>
            </a:endParaRPr>
          </a:p>
          <a:p>
            <a:pPr marL="384480" indent="0">
              <a:lnSpc>
                <a:spcPct val="100000"/>
              </a:lnSpc>
              <a:spcAft>
                <a:spcPts val="1060"/>
              </a:spcAft>
              <a:buNone/>
              <a:tabLst>
                <a:tab algn="l" pos="0"/>
              </a:tabLst>
            </a:pPr>
            <a:endParaRPr b="0" lang="en-IN" sz="2400" spc="-1" strike="noStrike">
              <a:solidFill>
                <a:srgbClr val="000000"/>
              </a:solidFill>
              <a:latin typeface="Arial"/>
            </a:endParaRPr>
          </a:p>
        </p:txBody>
      </p:sp>
      <p:sp>
        <p:nvSpPr>
          <p:cNvPr id="4" name="PlaceHolder 3"/>
          <p:cNvSpPr>
            <a:spLocks noGrp="1"/>
          </p:cNvSpPr>
          <p:nvPr>
            <p:ph type="sldNum" idx="5"/>
          </p:nvPr>
        </p:nvSpPr>
        <p:spPr/>
        <p:txBody>
          <a:bodyPr/>
          <a:p>
            <a:fld id="{68144D23-D8F5-459E-B67C-07E976D7573D}"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Algorithms(1/4)</a:t>
            </a:r>
            <a:endParaRPr b="0" lang="en-IN" sz="3300" spc="-1" strike="noStrike">
              <a:solidFill>
                <a:srgbClr val="000000"/>
              </a:solidFill>
              <a:latin typeface="Arial"/>
            </a:endParaRPr>
          </a:p>
        </p:txBody>
      </p:sp>
      <p:sp>
        <p:nvSpPr>
          <p:cNvPr id="254" name="PlaceHolder 2"/>
          <p:cNvSpPr>
            <a:spLocks noGrp="1"/>
          </p:cNvSpPr>
          <p:nvPr>
            <p:ph/>
          </p:nvPr>
        </p:nvSpPr>
        <p:spPr>
          <a:xfrm>
            <a:off x="1620000" y="1368000"/>
            <a:ext cx="8099640" cy="3287880"/>
          </a:xfrm>
          <a:prstGeom prst="rect">
            <a:avLst/>
          </a:prstGeom>
          <a:noFill/>
          <a:ln w="0">
            <a:noFill/>
          </a:ln>
        </p:spPr>
        <p:txBody>
          <a:bodyPr lIns="0" rIns="0" tIns="0" bIns="0" anchor="t">
            <a:normAutofit fontScale="89000"/>
          </a:bodyPr>
          <a:p>
            <a:pPr marL="384480" indent="-28836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The Random Forest Classifier Random Forest is a popular machine learning algorithm that belongs to the supervised learning technique. It is one of the widely used algorithms, which perform well with any kind of dataset, be it classification or regression.</a:t>
            </a:r>
            <a:endParaRPr b="0" lang="en-IN" sz="2400" spc="-1" strike="noStrike">
              <a:solidFill>
                <a:srgbClr val="000000"/>
              </a:solidFill>
              <a:latin typeface="Arial"/>
            </a:endParaRPr>
          </a:p>
          <a:p>
            <a:pPr marL="384480" indent="-28836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 </a:t>
            </a:r>
            <a:r>
              <a:rPr b="0" lang="en-IN" sz="2400" spc="-1" strike="noStrike">
                <a:solidFill>
                  <a:srgbClr val="050505"/>
                </a:solidFill>
                <a:latin typeface="Arial"/>
              </a:rPr>
              <a:t>It learning, which is a process of combining multiple classifiers to solve a complex problem, and at the end, the results are either made an average of all the classifiers or mode of all the classifiers. is based on the concept of ensemble </a:t>
            </a:r>
            <a:endParaRPr b="0" lang="en-IN" sz="2400" spc="-1" strike="noStrike">
              <a:solidFill>
                <a:srgbClr val="000000"/>
              </a:solidFill>
              <a:latin typeface="Arial"/>
            </a:endParaRPr>
          </a:p>
        </p:txBody>
      </p:sp>
      <p:sp>
        <p:nvSpPr>
          <p:cNvPr id="4" name="PlaceHolder 3"/>
          <p:cNvSpPr>
            <a:spLocks noGrp="1"/>
          </p:cNvSpPr>
          <p:nvPr>
            <p:ph type="sldNum" idx="5"/>
          </p:nvPr>
        </p:nvSpPr>
        <p:spPr/>
        <p:txBody>
          <a:bodyPr/>
          <a:p>
            <a:fld id="{7195B394-EDC5-42AE-9C3D-20C3DA4A654D}"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 descr=""/>
          <p:cNvPicPr/>
          <p:nvPr/>
        </p:nvPicPr>
        <p:blipFill>
          <a:blip r:embed="rId1"/>
          <a:stretch/>
        </p:blipFill>
        <p:spPr>
          <a:xfrm>
            <a:off x="2880000" y="540000"/>
            <a:ext cx="4952880" cy="4161960"/>
          </a:xfrm>
          <a:prstGeom prst="rect">
            <a:avLst/>
          </a:prstGeom>
          <a:ln w="18000">
            <a:noFill/>
          </a:ln>
        </p:spPr>
      </p:pic>
      <p:sp>
        <p:nvSpPr>
          <p:cNvPr id="2" name="PlaceHolder 1"/>
          <p:cNvSpPr>
            <a:spLocks noGrp="1"/>
          </p:cNvSpPr>
          <p:nvPr>
            <p:ph type="sldNum" idx="5"/>
          </p:nvPr>
        </p:nvSpPr>
        <p:spPr/>
        <p:txBody>
          <a:bodyPr/>
          <a:p>
            <a:fld id="{4437373B-4C36-49F1-98AA-B97658D36DD6}"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050505"/>
                </a:solidFill>
                <a:latin typeface="Times New Roman"/>
              </a:rPr>
              <a:t>Algorithms(2/4)</a:t>
            </a:r>
            <a:endParaRPr b="0" lang="en-IN" sz="3300" spc="-1" strike="noStrike">
              <a:solidFill>
                <a:srgbClr val="000000"/>
              </a:solidFill>
              <a:latin typeface="Arial"/>
            </a:endParaRPr>
          </a:p>
        </p:txBody>
      </p:sp>
      <p:sp>
        <p:nvSpPr>
          <p:cNvPr id="257" name="PlaceHolder 2"/>
          <p:cNvSpPr>
            <a:spLocks noGrp="1"/>
          </p:cNvSpPr>
          <p:nvPr>
            <p:ph/>
          </p:nvPr>
        </p:nvSpPr>
        <p:spPr>
          <a:xfrm>
            <a:off x="1620000" y="1368000"/>
            <a:ext cx="8099640" cy="3851640"/>
          </a:xfrm>
          <a:prstGeom prst="rect">
            <a:avLst/>
          </a:prstGeom>
          <a:noFill/>
          <a:ln w="0">
            <a:noFill/>
          </a:ln>
        </p:spPr>
        <p:txBody>
          <a:bodyPr lIns="0" rIns="0" tIns="0" bIns="0" anchor="t">
            <a:normAutofit fontScale="92000"/>
          </a:bodyPr>
          <a:p>
            <a:pPr marL="397440" indent="-29808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Decision Tree Decision tree, as the name suggests, creates a branch of nodes.</a:t>
            </a:r>
            <a:endParaRPr b="0" lang="en-IN" sz="2400" spc="-1" strike="noStrike">
              <a:solidFill>
                <a:srgbClr val="000000"/>
              </a:solidFill>
              <a:latin typeface="Arial"/>
            </a:endParaRPr>
          </a:p>
          <a:p>
            <a:pPr marL="397440" indent="-29808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Where each internal node denotes a test on an attribute, each branch represents an outcome of the test, and the last nodes are termed as the leaf nodes.</a:t>
            </a:r>
            <a:endParaRPr b="0" lang="en-IN" sz="2400" spc="-1" strike="noStrike">
              <a:solidFill>
                <a:srgbClr val="000000"/>
              </a:solidFill>
              <a:latin typeface="Arial"/>
            </a:endParaRPr>
          </a:p>
          <a:p>
            <a:pPr marL="397440" indent="-29808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Leaf node means there cannot be any nodes attached to them, and each leaf node (terminal node) holds a class label.</a:t>
            </a:r>
            <a:endParaRPr b="0" lang="en-IN" sz="2400" spc="-1" strike="noStrike">
              <a:solidFill>
                <a:srgbClr val="000000"/>
              </a:solidFill>
              <a:latin typeface="Arial"/>
            </a:endParaRPr>
          </a:p>
          <a:p>
            <a:pPr marL="397440" indent="-298080">
              <a:lnSpc>
                <a:spcPct val="100000"/>
              </a:lnSpc>
              <a:spcAft>
                <a:spcPts val="1060"/>
              </a:spcAft>
              <a:buClr>
                <a:srgbClr val="000000"/>
              </a:buClr>
              <a:buSzPct val="40000"/>
              <a:buFont typeface="Wingdings" charset="2"/>
              <a:buChar char=""/>
            </a:pPr>
            <a:r>
              <a:rPr b="0" lang="en-IN" sz="2400" spc="-1" strike="noStrike">
                <a:solidFill>
                  <a:srgbClr val="050505"/>
                </a:solidFill>
                <a:latin typeface="Arial"/>
              </a:rPr>
              <a:t>The decision tree is one of the most popular algorithms in machine learning, it can be sued for both classification and regression.</a:t>
            </a:r>
            <a:endParaRPr b="0" lang="en-IN" sz="2400" spc="-1" strike="noStrike">
              <a:solidFill>
                <a:srgbClr val="000000"/>
              </a:solidFill>
              <a:latin typeface="Arial"/>
            </a:endParaRPr>
          </a:p>
        </p:txBody>
      </p:sp>
      <p:sp>
        <p:nvSpPr>
          <p:cNvPr id="4" name="PlaceHolder 3"/>
          <p:cNvSpPr>
            <a:spLocks noGrp="1"/>
          </p:cNvSpPr>
          <p:nvPr>
            <p:ph type="sldNum" idx="5"/>
          </p:nvPr>
        </p:nvSpPr>
        <p:spPr/>
        <p:txBody>
          <a:bodyPr/>
          <a:p>
            <a:fld id="{7CAA1613-F7FB-497F-B927-13449B596188}"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 descr=""/>
          <p:cNvPicPr/>
          <p:nvPr/>
        </p:nvPicPr>
        <p:blipFill>
          <a:blip r:embed="rId1"/>
          <a:stretch/>
        </p:blipFill>
        <p:spPr>
          <a:xfrm>
            <a:off x="3387960" y="1391400"/>
            <a:ext cx="3342960" cy="2904480"/>
          </a:xfrm>
          <a:prstGeom prst="rect">
            <a:avLst/>
          </a:prstGeom>
          <a:ln w="18000">
            <a:noFill/>
          </a:ln>
        </p:spPr>
      </p:pic>
      <p:sp>
        <p:nvSpPr>
          <p:cNvPr id="2" name="PlaceHolder 1"/>
          <p:cNvSpPr>
            <a:spLocks noGrp="1"/>
          </p:cNvSpPr>
          <p:nvPr>
            <p:ph type="sldNum" idx="5"/>
          </p:nvPr>
        </p:nvSpPr>
        <p:spPr/>
        <p:txBody>
          <a:bodyPr/>
          <a:p>
            <a:fld id="{97A2DD34-25CB-431F-9EDC-F77C218900C8}"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TotalTime>
  <Application>LibreOffice/7.5.3.2$Windows_X86_64 LibreOffice_project/9f56dff12ba03b9acd7730a5a481eea045e468f3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2023-09-06T17:16:20Z</dcterms:created>
  <dc:creator/>
  <dc:description/>
  <dc:language>en-IN</dc:language>
  <cp:lastModifiedBy/>
  <dcterms:modified xsi:type="dcterms:W3CDTF">2023-09-09T12:13:34Z</dcterms:modified>
  <cp:revision>26</cp:revision>
  <dc:subject/>
  <dc:title>DNA</dc:title>
</cp:coreProperties>
</file>

<file path=docProps/custom.xml><?xml version="1.0" encoding="utf-8"?>
<Properties xmlns="http://schemas.openxmlformats.org/officeDocument/2006/custom-properties" xmlns:vt="http://schemas.openxmlformats.org/officeDocument/2006/docPropsVTypes"/>
</file>