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5AF3-9CB4-475C-A8E8-CD518003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BD4C-CADA-4941-81FC-826E6A68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95D3-FE08-4DF9-9F34-BB4F97BA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8E19-91FF-434D-9AD6-2F1CE9E1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90EE-0B40-49C2-95A3-22409C6F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1350-8993-43E7-B1C1-53CD5C67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F35E7-240E-4B6E-9096-95C04244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81CB-D5ED-43B9-9250-7826CF61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575C-5B6C-47FD-A04E-479F67D0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E31B-E365-43FA-8DBD-F515FBB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1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927F4-F69F-428D-A574-AF9840683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D813-4F98-4C7C-9353-9903C7285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34D-639F-4FF2-8841-3DBBC35D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D31F-85EA-417E-963B-A2EDC229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E95B-877D-45AA-A73B-C9F05DA7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A7D7-B1F5-4F6B-99F6-304EFDB3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C29D-599C-445C-9DD9-DF5BAF1A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D7C0-DE67-4B93-8DFE-20168716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222A-6AF2-4D47-AB10-A98A124E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9DBD-4811-4BAA-8EFC-879B9D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2FC9-990F-4AA5-8F2D-9A2B952C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E3AF-8863-411A-9561-2FF8BD86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50B8-419B-4A04-96A4-E8C8377E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9FA9-093F-4F85-9882-4E346BC6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A764-168D-4309-A7CA-2F055873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5481-E223-483D-B8D6-D97DBC92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34F3-5F82-4AD6-90C3-2CB84A78F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115E-A1AC-4E63-B534-167E4E08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BF9E-47AC-4ED1-947D-8CEA25A9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4F4-D81F-478A-9A3D-4EEF4A0F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45AB-F7F5-484C-9926-B5CEF749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20CF-7687-4C7B-8283-D722CB5A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9D4C-984F-4D5E-831C-235DA4EC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EDBFA-BF7A-4E57-AF7C-B3CCD2CA8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F1E57-3283-4A3E-A821-0311DFAD2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2672-CB49-4BE8-ACE3-9740A2CF0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421E5-3AEF-4119-94CE-EF482EED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B765A-2D40-4F1E-8CD3-CFB2F1B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F184F-5684-4524-8512-7274EF6D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66B0-3981-42D7-A2EF-BECC2A6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914E4-1EFD-4C9D-8A25-E510C92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FF248-6770-4AE5-B8BB-11F0CB49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8B12D-D900-42ED-8326-EBD2163F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64AB4-BB39-4518-8F22-429BA4B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0A-26E4-419C-A7FE-D3C10BFB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F8F41-4B89-47F6-8985-80D0EBC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4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A3CC-90D9-42DA-8B45-F02B92B7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1DD4-3A16-4B20-B948-7DACA75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39365-5E74-47D4-83A0-1A75EFCFB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048F-CFBE-42F3-81F2-2DACAC8C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4A5B-AC94-4AE7-9180-5E58C459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03D4-0599-4CE8-BC0E-F14E348A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CA84-6BFE-4E83-93C2-38436730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CC1B-EFB7-47BB-969D-B8569ABB0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0C668-0468-4DE9-AC14-3BAA2081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38CF-A1DB-421C-925C-214A4705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EA4C8-6EED-4D3F-920B-BED6A043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94AE-09B4-4587-BCD7-20B13FF3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1FBB8-9425-49F8-86B3-1E529B6A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6D94-AFD0-442F-A10C-0B2392EA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D421-BACC-4CD9-831D-F3D246493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1C2C-AF2F-437C-9895-7C9B5577B27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C50A-F07C-4DA0-87FF-C14C2CB32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0E1A-194F-4277-906A-201496FAC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4E11-2668-482B-8B60-F8396BBB3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37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E77D5-63AB-4130-A348-2B16E2C80361}"/>
              </a:ext>
            </a:extLst>
          </p:cNvPr>
          <p:cNvSpPr/>
          <p:nvPr/>
        </p:nvSpPr>
        <p:spPr>
          <a:xfrm>
            <a:off x="393700" y="228600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16ED7-440A-423D-A47B-867FAFD92DE6}"/>
              </a:ext>
            </a:extLst>
          </p:cNvPr>
          <p:cNvSpPr/>
          <p:nvPr/>
        </p:nvSpPr>
        <p:spPr>
          <a:xfrm>
            <a:off x="553674" y="302004"/>
            <a:ext cx="1675420" cy="553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Snake and Quick Typing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8198E-B428-461D-8B55-DC5F20E9A718}"/>
              </a:ext>
            </a:extLst>
          </p:cNvPr>
          <p:cNvSpPr/>
          <p:nvPr/>
        </p:nvSpPr>
        <p:spPr>
          <a:xfrm>
            <a:off x="755009" y="1124125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EA483-B74A-4B99-BAB2-894AB20D5FA9}"/>
              </a:ext>
            </a:extLst>
          </p:cNvPr>
          <p:cNvSpPr/>
          <p:nvPr/>
        </p:nvSpPr>
        <p:spPr>
          <a:xfrm>
            <a:off x="755008" y="1770077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Leaderboard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A6311-93CE-4B18-B4D6-84FB187AB9EB}"/>
              </a:ext>
            </a:extLst>
          </p:cNvPr>
          <p:cNvSpPr/>
          <p:nvPr/>
        </p:nvSpPr>
        <p:spPr>
          <a:xfrm>
            <a:off x="755007" y="2360452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C2ECB-F9B0-4C05-8CE1-F6E9ED7ADA0B}"/>
              </a:ext>
            </a:extLst>
          </p:cNvPr>
          <p:cNvSpPr/>
          <p:nvPr/>
        </p:nvSpPr>
        <p:spPr>
          <a:xfrm>
            <a:off x="2696417" y="228600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80434-4BB1-4D13-B7B6-71FC283B53E5}"/>
              </a:ext>
            </a:extLst>
          </p:cNvPr>
          <p:cNvSpPr/>
          <p:nvPr/>
        </p:nvSpPr>
        <p:spPr>
          <a:xfrm>
            <a:off x="2875287" y="302004"/>
            <a:ext cx="1675420" cy="553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Player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5A5B2-D1FC-4857-A90C-656AAC2935BF}"/>
              </a:ext>
            </a:extLst>
          </p:cNvPr>
          <p:cNvSpPr/>
          <p:nvPr/>
        </p:nvSpPr>
        <p:spPr>
          <a:xfrm>
            <a:off x="2933735" y="1054057"/>
            <a:ext cx="1520659" cy="29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CF8B2-104B-49F0-829A-4256492DDA31}"/>
              </a:ext>
            </a:extLst>
          </p:cNvPr>
          <p:cNvSpPr/>
          <p:nvPr/>
        </p:nvSpPr>
        <p:spPr>
          <a:xfrm>
            <a:off x="2731375" y="2324811"/>
            <a:ext cx="835764" cy="34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9B2654-644A-44D3-821E-FBD525411AF7}"/>
              </a:ext>
            </a:extLst>
          </p:cNvPr>
          <p:cNvSpPr/>
          <p:nvPr/>
        </p:nvSpPr>
        <p:spPr>
          <a:xfrm>
            <a:off x="3666295" y="2359786"/>
            <a:ext cx="961710" cy="29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F774C-07DC-42A3-87FB-2BABC2693D7E}"/>
              </a:ext>
            </a:extLst>
          </p:cNvPr>
          <p:cNvSpPr/>
          <p:nvPr/>
        </p:nvSpPr>
        <p:spPr>
          <a:xfrm>
            <a:off x="4870588" y="228600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9DCE21-FFD4-497F-9E60-818F7BD240E7}"/>
              </a:ext>
            </a:extLst>
          </p:cNvPr>
          <p:cNvSpPr/>
          <p:nvPr/>
        </p:nvSpPr>
        <p:spPr>
          <a:xfrm>
            <a:off x="4954818" y="1678479"/>
            <a:ext cx="1792518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 any arrow key to 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4A7B3-7CEC-4E92-A0CE-35568BBB2BAF}"/>
              </a:ext>
            </a:extLst>
          </p:cNvPr>
          <p:cNvSpPr txBox="1"/>
          <p:nvPr/>
        </p:nvSpPr>
        <p:spPr>
          <a:xfrm>
            <a:off x="4994008" y="578717"/>
            <a:ext cx="1675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Snake Game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98D40-1B3D-43BC-8CC1-4AE76CC2219F}"/>
              </a:ext>
            </a:extLst>
          </p:cNvPr>
          <p:cNvSpPr txBox="1"/>
          <p:nvPr/>
        </p:nvSpPr>
        <p:spPr>
          <a:xfrm>
            <a:off x="7306429" y="1566060"/>
            <a:ext cx="19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SNAKE GAME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DF350-26D8-4095-A44F-625E27657D5F}"/>
              </a:ext>
            </a:extLst>
          </p:cNvPr>
          <p:cNvSpPr/>
          <p:nvPr/>
        </p:nvSpPr>
        <p:spPr>
          <a:xfrm>
            <a:off x="7070778" y="251670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344AEF-F6F8-4B8B-92DA-36F9999B246E}"/>
              </a:ext>
            </a:extLst>
          </p:cNvPr>
          <p:cNvSpPr/>
          <p:nvPr/>
        </p:nvSpPr>
        <p:spPr>
          <a:xfrm>
            <a:off x="412631" y="3496112"/>
            <a:ext cx="1995301" cy="3209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31134F-34B4-438C-8052-1BE8C25E7D76}"/>
              </a:ext>
            </a:extLst>
          </p:cNvPr>
          <p:cNvSpPr/>
          <p:nvPr/>
        </p:nvSpPr>
        <p:spPr>
          <a:xfrm>
            <a:off x="736074" y="4010635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71A34-37A4-4684-98EC-69F6A0F2784C}"/>
              </a:ext>
            </a:extLst>
          </p:cNvPr>
          <p:cNvSpPr/>
          <p:nvPr/>
        </p:nvSpPr>
        <p:spPr>
          <a:xfrm>
            <a:off x="572553" y="3549445"/>
            <a:ext cx="1675455" cy="38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Leaderboard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F53CA8-A508-4D26-981F-CF5002B8FF6B}"/>
              </a:ext>
            </a:extLst>
          </p:cNvPr>
          <p:cNvSpPr/>
          <p:nvPr/>
        </p:nvSpPr>
        <p:spPr>
          <a:xfrm>
            <a:off x="736073" y="4560229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293530-C616-42F9-BBF7-B261204AC02C}"/>
              </a:ext>
            </a:extLst>
          </p:cNvPr>
          <p:cNvSpPr/>
          <p:nvPr/>
        </p:nvSpPr>
        <p:spPr>
          <a:xfrm>
            <a:off x="736071" y="5108711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8DF61A-99A9-4EA1-8C15-8D343386CECB}"/>
              </a:ext>
            </a:extLst>
          </p:cNvPr>
          <p:cNvSpPr/>
          <p:nvPr/>
        </p:nvSpPr>
        <p:spPr>
          <a:xfrm>
            <a:off x="736071" y="5661926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8E3928-97F3-4192-9468-D12E0C9A36D5}"/>
              </a:ext>
            </a:extLst>
          </p:cNvPr>
          <p:cNvSpPr/>
          <p:nvPr/>
        </p:nvSpPr>
        <p:spPr>
          <a:xfrm>
            <a:off x="736070" y="6219044"/>
            <a:ext cx="1310551" cy="38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4E836D-998B-420A-8947-70FD7C88CA14}"/>
              </a:ext>
            </a:extLst>
          </p:cNvPr>
          <p:cNvSpPr/>
          <p:nvPr/>
        </p:nvSpPr>
        <p:spPr>
          <a:xfrm>
            <a:off x="4870588" y="3544151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05380-EF8F-4BAD-9D18-FA13ED739369}"/>
              </a:ext>
            </a:extLst>
          </p:cNvPr>
          <p:cNvSpPr/>
          <p:nvPr/>
        </p:nvSpPr>
        <p:spPr>
          <a:xfrm>
            <a:off x="5106238" y="3785990"/>
            <a:ext cx="1524000" cy="58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Typing Speed 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C8F797-B8B7-4CFB-906B-F77B3BD84342}"/>
              </a:ext>
            </a:extLst>
          </p:cNvPr>
          <p:cNvSpPr txBox="1"/>
          <p:nvPr/>
        </p:nvSpPr>
        <p:spPr>
          <a:xfrm>
            <a:off x="4964943" y="4630001"/>
            <a:ext cx="1733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EEDA1C-E68F-4EDA-A16D-3B022B8ECADB}"/>
              </a:ext>
            </a:extLst>
          </p:cNvPr>
          <p:cNvSpPr txBox="1"/>
          <p:nvPr/>
        </p:nvSpPr>
        <p:spPr>
          <a:xfrm>
            <a:off x="4964943" y="5208967"/>
            <a:ext cx="1733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box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8B6644-2D97-4D57-8322-431BD3913BCB}"/>
              </a:ext>
            </a:extLst>
          </p:cNvPr>
          <p:cNvSpPr/>
          <p:nvPr/>
        </p:nvSpPr>
        <p:spPr>
          <a:xfrm>
            <a:off x="7070777" y="3578769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4A6DEA-4B39-4060-9561-C2CD9EBC3EF1}"/>
              </a:ext>
            </a:extLst>
          </p:cNvPr>
          <p:cNvSpPr/>
          <p:nvPr/>
        </p:nvSpPr>
        <p:spPr>
          <a:xfrm>
            <a:off x="2668646" y="3516173"/>
            <a:ext cx="1995301" cy="3059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4C7F0E-5248-4060-8E07-B7EDB9308BE0}"/>
              </a:ext>
            </a:extLst>
          </p:cNvPr>
          <p:cNvSpPr txBox="1"/>
          <p:nvPr/>
        </p:nvSpPr>
        <p:spPr>
          <a:xfrm>
            <a:off x="2702814" y="3651952"/>
            <a:ext cx="202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Snake Game 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DC01EC-3C99-4D29-B288-15A00DAB779D}"/>
              </a:ext>
            </a:extLst>
          </p:cNvPr>
          <p:cNvSpPr txBox="1"/>
          <p:nvPr/>
        </p:nvSpPr>
        <p:spPr>
          <a:xfrm>
            <a:off x="2656113" y="4958908"/>
            <a:ext cx="202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Typing Speed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D81A6D-BA81-4DBB-A594-103CCC92DDB6}"/>
              </a:ext>
            </a:extLst>
          </p:cNvPr>
          <p:cNvSpPr/>
          <p:nvPr/>
        </p:nvSpPr>
        <p:spPr>
          <a:xfrm>
            <a:off x="2919820" y="4077824"/>
            <a:ext cx="1534574" cy="4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Snake score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8A4171-BDA8-4CDB-A259-83E11C68C870}"/>
              </a:ext>
            </a:extLst>
          </p:cNvPr>
          <p:cNvSpPr/>
          <p:nvPr/>
        </p:nvSpPr>
        <p:spPr>
          <a:xfrm>
            <a:off x="2919820" y="5514550"/>
            <a:ext cx="1534574" cy="488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Typing Score Number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F6E1A0-C042-4F3B-ACAE-6AC24B5EBA23}"/>
              </a:ext>
            </a:extLst>
          </p:cNvPr>
          <p:cNvSpPr/>
          <p:nvPr/>
        </p:nvSpPr>
        <p:spPr>
          <a:xfrm>
            <a:off x="9439275" y="302004"/>
            <a:ext cx="1600200" cy="46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Buttons or text box fields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5A7690-915B-4261-B0EA-9B30A42F9918}"/>
              </a:ext>
            </a:extLst>
          </p:cNvPr>
          <p:cNvSpPr txBox="1"/>
          <p:nvPr/>
        </p:nvSpPr>
        <p:spPr>
          <a:xfrm>
            <a:off x="9363075" y="9480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792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5B191-DD23-4AB0-82BE-8E40141B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7" y="476502"/>
            <a:ext cx="7216715" cy="3447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87B08-DB85-433F-AC1C-D4B621E6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" y="3835416"/>
            <a:ext cx="8135485" cy="2965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77D6D-B4E5-4968-BC05-1B81E3C5EACB}"/>
              </a:ext>
            </a:extLst>
          </p:cNvPr>
          <p:cNvSpPr txBox="1"/>
          <p:nvPr/>
        </p:nvSpPr>
        <p:spPr>
          <a:xfrm>
            <a:off x="0" y="0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878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Mcnally Harrison</dc:creator>
  <cp:lastModifiedBy>Rowan Mcnally Harrison</cp:lastModifiedBy>
  <cp:revision>9</cp:revision>
  <dcterms:created xsi:type="dcterms:W3CDTF">2022-03-17T09:47:18Z</dcterms:created>
  <dcterms:modified xsi:type="dcterms:W3CDTF">2022-03-17T16:21:09Z</dcterms:modified>
</cp:coreProperties>
</file>