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4572000"/>
  <p:notesSz cx="6858000" cy="9144000"/>
  <p:defaultTextStyle>
    <a:defPPr>
      <a:defRPr lang="en-US"/>
    </a:defPPr>
    <a:lvl1pPr marL="0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1pPr>
    <a:lvl2pPr marL="329163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2pPr>
    <a:lvl3pPr marL="658326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3pPr>
    <a:lvl4pPr marL="987489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4pPr>
    <a:lvl5pPr marL="1316651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5pPr>
    <a:lvl6pPr marL="1645815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6pPr>
    <a:lvl7pPr marL="1974978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7pPr>
    <a:lvl8pPr marL="2304140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8pPr>
    <a:lvl9pPr marL="2633304" algn="l" defTabSz="658326" rtl="0" eaLnBrk="1" latinLnBrk="0" hangingPunct="1">
      <a:defRPr sz="12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96C2-5592-47E3-9997-1606B2432ED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C155-FEE4-4311-BEE4-54EA2945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627" y="1112832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MonoDevelop</a:t>
            </a:r>
            <a:endParaRPr 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2561544" y="1112832"/>
            <a:ext cx="1491916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PowerTools</a:t>
            </a:r>
            <a:endParaRPr lang="en-US" sz="1700" dirty="0"/>
          </a:p>
        </p:txBody>
      </p:sp>
      <p:sp>
        <p:nvSpPr>
          <p:cNvPr id="14" name="Rectangle 13"/>
          <p:cNvSpPr/>
          <p:nvPr/>
        </p:nvSpPr>
        <p:spPr>
          <a:xfrm>
            <a:off x="6074243" y="193097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FsLab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61214" y="1921043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FAKE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1214" y="2727341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Paket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1757432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Emacs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307627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Atom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59" y="271704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Deedle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659" y="3527168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6610" y="2727341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R Provider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114" y="3527168"/>
            <a:ext cx="1561664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Charting</a:t>
            </a:r>
          </a:p>
        </p:txBody>
      </p:sp>
    </p:spTree>
    <p:extLst>
      <p:ext uri="{BB962C8B-B14F-4D97-AF65-F5344CB8AC3E}">
        <p14:creationId xmlns:p14="http://schemas.microsoft.com/office/powerpoint/2010/main" val="24050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608" y="310726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Compiler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627" y="1112832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MonoDevelop</a:t>
            </a:r>
            <a:endParaRPr 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2561544" y="1112832"/>
            <a:ext cx="1491916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PowerTools</a:t>
            </a:r>
            <a:endParaRPr lang="en-US" sz="1700" dirty="0"/>
          </a:p>
        </p:txBody>
      </p:sp>
      <p:sp>
        <p:nvSpPr>
          <p:cNvPr id="7" name="Rectangle 6"/>
          <p:cNvSpPr/>
          <p:nvPr/>
        </p:nvSpPr>
        <p:spPr>
          <a:xfrm>
            <a:off x="1442608" y="1914938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fsautocomplete</a:t>
            </a:r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1442608" y="3519150"/>
            <a:ext cx="1836821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FunScript</a:t>
            </a:r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4516854" y="310726"/>
            <a:ext cx="1836821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Formatting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16854" y="1120850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ProjectScaffold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281411" y="1120850"/>
            <a:ext cx="1207168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FsReveal</a:t>
            </a:r>
            <a:endParaRPr lang="en-US" sz="1700" dirty="0"/>
          </a:p>
        </p:txBody>
      </p:sp>
      <p:sp>
        <p:nvSpPr>
          <p:cNvPr id="14" name="Rectangle 13"/>
          <p:cNvSpPr/>
          <p:nvPr/>
        </p:nvSpPr>
        <p:spPr>
          <a:xfrm>
            <a:off x="6074243" y="193097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FsLab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61214" y="1921043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FAKE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1214" y="2727341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Paket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1757432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Emacs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307627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Atom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59" y="271704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Deedle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659" y="3527168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6610" y="2727341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R Provider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114" y="3527168"/>
            <a:ext cx="1561664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Charting</a:t>
            </a:r>
          </a:p>
        </p:txBody>
      </p:sp>
    </p:spTree>
    <p:extLst>
      <p:ext uri="{BB962C8B-B14F-4D97-AF65-F5344CB8AC3E}">
        <p14:creationId xmlns:p14="http://schemas.microsoft.com/office/powerpoint/2010/main" val="7685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608" y="310726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Compiler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627" y="1112832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MonoDevelop</a:t>
            </a:r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1442608" y="3519150"/>
            <a:ext cx="1836821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FunScript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281411" y="1120850"/>
            <a:ext cx="1207168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FsReveal</a:t>
            </a:r>
            <a:endParaRPr lang="en-US" sz="1700" dirty="0"/>
          </a:p>
        </p:txBody>
      </p:sp>
      <p:sp>
        <p:nvSpPr>
          <p:cNvPr id="15" name="Rectangle 14"/>
          <p:cNvSpPr/>
          <p:nvPr/>
        </p:nvSpPr>
        <p:spPr>
          <a:xfrm>
            <a:off x="3761214" y="1921043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FAKE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1214" y="2727341"/>
            <a:ext cx="1207168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Paket</a:t>
            </a:r>
            <a:endParaRPr lang="en-US" sz="1700" dirty="0"/>
          </a:p>
        </p:txBody>
      </p:sp>
      <p:sp>
        <p:nvSpPr>
          <p:cNvPr id="18" name="Rectangle 17"/>
          <p:cNvSpPr/>
          <p:nvPr/>
        </p:nvSpPr>
        <p:spPr>
          <a:xfrm>
            <a:off x="307627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Atom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59" y="271704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Deedle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0659" y="3527168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06610" y="2727341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R Provider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2114" y="3527168"/>
            <a:ext cx="1561664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Charting</a:t>
            </a:r>
          </a:p>
        </p:txBody>
      </p:sp>
      <p:cxnSp>
        <p:nvCxnSpPr>
          <p:cNvPr id="3" name="Elbow Connector 2"/>
          <p:cNvCxnSpPr>
            <a:stCxn id="5" idx="0"/>
            <a:endCxn id="4" idx="1"/>
          </p:cNvCxnSpPr>
          <p:nvPr/>
        </p:nvCxnSpPr>
        <p:spPr>
          <a:xfrm rot="5400000" flipH="1" flipV="1">
            <a:off x="1047570" y="717794"/>
            <a:ext cx="573506" cy="216570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4" idx="3"/>
          </p:cNvCxnSpPr>
          <p:nvPr/>
        </p:nvCxnSpPr>
        <p:spPr>
          <a:xfrm rot="16200000" flipV="1">
            <a:off x="3052378" y="766377"/>
            <a:ext cx="764818" cy="310715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61544" y="1112832"/>
            <a:ext cx="1491916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PowerTools</a:t>
            </a:r>
            <a:endParaRPr lang="en-US" sz="1700" dirty="0"/>
          </a:p>
        </p:txBody>
      </p:sp>
      <p:cxnSp>
        <p:nvCxnSpPr>
          <p:cNvPr id="24" name="Elbow Connector 23"/>
          <p:cNvCxnSpPr>
            <a:endCxn id="4" idx="2"/>
          </p:cNvCxnSpPr>
          <p:nvPr/>
        </p:nvCxnSpPr>
        <p:spPr>
          <a:xfrm rot="5400000" flipH="1" flipV="1">
            <a:off x="1646919" y="1481959"/>
            <a:ext cx="1428133" cy="68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2608" y="1914938"/>
            <a:ext cx="1836821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fsautocomplete</a:t>
            </a:r>
            <a:endParaRPr lang="en-US" sz="1700" dirty="0"/>
          </a:p>
        </p:txBody>
      </p:sp>
      <p:cxnSp>
        <p:nvCxnSpPr>
          <p:cNvPr id="28" name="Elbow Connector 27"/>
          <p:cNvCxnSpPr>
            <a:endCxn id="7" idx="2"/>
          </p:cNvCxnSpPr>
          <p:nvPr/>
        </p:nvCxnSpPr>
        <p:spPr>
          <a:xfrm rot="5400000" flipH="1" flipV="1">
            <a:off x="2055533" y="2677557"/>
            <a:ext cx="610905" cy="68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7432" y="2717044"/>
            <a:ext cx="1207168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Emacs</a:t>
            </a:r>
            <a:endParaRPr lang="en-US" sz="1700" dirty="0"/>
          </a:p>
        </p:txBody>
      </p:sp>
      <p:cxnSp>
        <p:nvCxnSpPr>
          <p:cNvPr id="31" name="Elbow Connector 30"/>
          <p:cNvCxnSpPr>
            <a:stCxn id="18" idx="0"/>
            <a:endCxn id="7" idx="1"/>
          </p:cNvCxnSpPr>
          <p:nvPr/>
        </p:nvCxnSpPr>
        <p:spPr>
          <a:xfrm rot="5400000" flipH="1" flipV="1">
            <a:off x="890156" y="2164593"/>
            <a:ext cx="573506" cy="531397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2"/>
            <a:endCxn id="10" idx="1"/>
          </p:cNvCxnSpPr>
          <p:nvPr/>
        </p:nvCxnSpPr>
        <p:spPr>
          <a:xfrm rot="16200000" flipH="1">
            <a:off x="890156" y="3195298"/>
            <a:ext cx="573506" cy="531397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1"/>
            <a:endCxn id="15" idx="0"/>
          </p:cNvCxnSpPr>
          <p:nvPr/>
        </p:nvCxnSpPr>
        <p:spPr>
          <a:xfrm rot="10800000" flipV="1">
            <a:off x="4364798" y="1349449"/>
            <a:ext cx="152056" cy="571593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4" idx="3"/>
          </p:cNvCxnSpPr>
          <p:nvPr/>
        </p:nvCxnSpPr>
        <p:spPr>
          <a:xfrm rot="10800000" flipV="1">
            <a:off x="3279429" y="539324"/>
            <a:ext cx="177225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16854" y="310726"/>
            <a:ext cx="1836821" cy="457200"/>
          </a:xfrm>
          <a:prstGeom prst="rect">
            <a:avLst/>
          </a:prstGeom>
          <a:solidFill>
            <a:srgbClr val="934BC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F# Formatting</a:t>
            </a:r>
          </a:p>
        </p:txBody>
      </p:sp>
      <p:cxnSp>
        <p:nvCxnSpPr>
          <p:cNvPr id="47" name="Elbow Connector 46"/>
          <p:cNvCxnSpPr>
            <a:stCxn id="11" idx="1"/>
            <a:endCxn id="6" idx="3"/>
          </p:cNvCxnSpPr>
          <p:nvPr/>
        </p:nvCxnSpPr>
        <p:spPr>
          <a:xfrm rot="10800000" flipV="1">
            <a:off x="4053460" y="539326"/>
            <a:ext cx="463394" cy="802106"/>
          </a:xfrm>
          <a:prstGeom prst="bentConnector3">
            <a:avLst>
              <a:gd name="adj1" fmla="val 6294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1" idx="2"/>
          </p:cNvCxnSpPr>
          <p:nvPr/>
        </p:nvCxnSpPr>
        <p:spPr>
          <a:xfrm rot="5400000" flipH="1" flipV="1">
            <a:off x="5110940" y="1092245"/>
            <a:ext cx="648644" cy="6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16" idx="3"/>
          </p:cNvCxnSpPr>
          <p:nvPr/>
        </p:nvCxnSpPr>
        <p:spPr>
          <a:xfrm rot="5400000">
            <a:off x="4258860" y="2058971"/>
            <a:ext cx="1606492" cy="187448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16854" y="1120850"/>
            <a:ext cx="1836821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 err="1"/>
              <a:t>ProjectScaffold</a:t>
            </a:r>
            <a:endParaRPr lang="en-US" sz="1700" dirty="0"/>
          </a:p>
        </p:txBody>
      </p:sp>
      <p:cxnSp>
        <p:nvCxnSpPr>
          <p:cNvPr id="62" name="Elbow Connector 61"/>
          <p:cNvCxnSpPr>
            <a:stCxn id="13" idx="0"/>
            <a:endCxn id="11" idx="3"/>
          </p:cNvCxnSpPr>
          <p:nvPr/>
        </p:nvCxnSpPr>
        <p:spPr>
          <a:xfrm rot="16200000" flipV="1">
            <a:off x="6828573" y="64428"/>
            <a:ext cx="581524" cy="1531320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4" idx="0"/>
            <a:endCxn id="11" idx="3"/>
          </p:cNvCxnSpPr>
          <p:nvPr/>
        </p:nvCxnSpPr>
        <p:spPr>
          <a:xfrm rot="16200000" flipV="1">
            <a:off x="5819927" y="1073074"/>
            <a:ext cx="1391648" cy="324152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2"/>
            <a:endCxn id="19" idx="0"/>
          </p:cNvCxnSpPr>
          <p:nvPr/>
        </p:nvCxnSpPr>
        <p:spPr>
          <a:xfrm rot="5400000">
            <a:off x="6193900" y="2233117"/>
            <a:ext cx="328870" cy="638984"/>
          </a:xfrm>
          <a:prstGeom prst="bentConnector3">
            <a:avLst>
              <a:gd name="adj1" fmla="val 50000"/>
            </a:avLst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4" idx="3"/>
            <a:endCxn id="21" idx="0"/>
          </p:cNvCxnSpPr>
          <p:nvPr/>
        </p:nvCxnSpPr>
        <p:spPr>
          <a:xfrm>
            <a:off x="7281411" y="2159574"/>
            <a:ext cx="728783" cy="567767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22" idx="1"/>
          </p:cNvCxnSpPr>
          <p:nvPr/>
        </p:nvCxnSpPr>
        <p:spPr>
          <a:xfrm rot="16200000" flipH="1">
            <a:off x="6203781" y="2907435"/>
            <a:ext cx="1495922" cy="200744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20" idx="3"/>
          </p:cNvCxnSpPr>
          <p:nvPr/>
        </p:nvCxnSpPr>
        <p:spPr>
          <a:xfrm rot="5400000">
            <a:off x="6142964" y="3047362"/>
            <a:ext cx="1243270" cy="173543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74243" y="1930974"/>
            <a:ext cx="1207168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/>
              <a:t>FsLab</a:t>
            </a:r>
          </a:p>
        </p:txBody>
      </p:sp>
    </p:spTree>
    <p:extLst>
      <p:ext uri="{BB962C8B-B14F-4D97-AF65-F5344CB8AC3E}">
        <p14:creationId xmlns:p14="http://schemas.microsoft.com/office/powerpoint/2010/main" val="17888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66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6</cp:revision>
  <dcterms:created xsi:type="dcterms:W3CDTF">2015-04-14T08:50:06Z</dcterms:created>
  <dcterms:modified xsi:type="dcterms:W3CDTF">2015-04-14T09:52:41Z</dcterms:modified>
</cp:coreProperties>
</file>