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D70A26-C2E2-41AC-A1A2-741BF59FCCB9}" type="doc">
      <dgm:prSet loTypeId="urn:microsoft.com/office/officeart/2005/8/layout/cycle2" loCatId="cycle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DEA945B-B61B-4D52-88BA-88D35047851D}">
      <dgm:prSet phldrT="[Text]" custT="1"/>
      <dgm:spPr>
        <a:ln w="31750">
          <a:solidFill>
            <a:schemeClr val="bg1"/>
          </a:solidFill>
        </a:ln>
      </dgm:spPr>
      <dgm:t>
        <a:bodyPr/>
        <a:lstStyle/>
        <a:p>
          <a:r>
            <a:rPr lang="en-US" sz="3200" dirty="0" smtClean="0">
              <a:latin typeface="Segoe UI" panose="020B0502040204020203" pitchFamily="34" charset="0"/>
              <a:cs typeface="Segoe UI" panose="020B0502040204020203" pitchFamily="34" charset="0"/>
            </a:rPr>
            <a:t>Acquire</a:t>
          </a:r>
          <a:endParaRPr lang="en-US" sz="3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3BEBCEE-A861-4A3D-A6A9-28BE3CB5D6CB}" type="parTrans" cxnId="{ADF53DC5-F4B4-4FAB-B8A4-75DB1CC3836A}">
      <dgm:prSet/>
      <dgm:spPr/>
      <dgm:t>
        <a:bodyPr/>
        <a:lstStyle/>
        <a:p>
          <a:endParaRPr lang="en-US" sz="3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87708A0-64D7-418F-9288-C177250F2DDF}" type="sibTrans" cxnId="{ADF53DC5-F4B4-4FAB-B8A4-75DB1CC3836A}">
      <dgm:prSet custT="1"/>
      <dgm:spPr/>
      <dgm:t>
        <a:bodyPr/>
        <a:lstStyle/>
        <a:p>
          <a:endParaRPr lang="en-US" sz="3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DF53F73-A605-444D-9A38-FB79C12B7AF9}">
      <dgm:prSet phldrT="[Text]" custT="1"/>
      <dgm:spPr>
        <a:ln w="31750">
          <a:solidFill>
            <a:schemeClr val="bg1"/>
          </a:solidFill>
        </a:ln>
      </dgm:spPr>
      <dgm:t>
        <a:bodyPr/>
        <a:lstStyle/>
        <a:p>
          <a:r>
            <a:rPr lang="en-US" sz="3200" dirty="0" smtClean="0">
              <a:latin typeface="Segoe UI" panose="020B0502040204020203" pitchFamily="34" charset="0"/>
              <a:cs typeface="Segoe UI" panose="020B0502040204020203" pitchFamily="34" charset="0"/>
            </a:rPr>
            <a:t>Explore</a:t>
          </a:r>
          <a:endParaRPr lang="en-US" sz="3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66C40B7-3893-4625-951F-75B0BBD366CA}" type="parTrans" cxnId="{D62AEC07-9DD7-4F72-9881-B327F42EE0B3}">
      <dgm:prSet/>
      <dgm:spPr/>
      <dgm:t>
        <a:bodyPr/>
        <a:lstStyle/>
        <a:p>
          <a:endParaRPr lang="en-US" sz="3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ABE4B5A-0361-4125-A25E-F298A0F08C19}" type="sibTrans" cxnId="{D62AEC07-9DD7-4F72-9881-B327F42EE0B3}">
      <dgm:prSet custT="1"/>
      <dgm:spPr/>
      <dgm:t>
        <a:bodyPr/>
        <a:lstStyle/>
        <a:p>
          <a:endParaRPr lang="en-US" sz="3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71C1AC9-5A6F-484F-8168-DF1D87F1FE9C}">
      <dgm:prSet phldrT="[Text]" custT="1"/>
      <dgm:spPr>
        <a:ln w="31750">
          <a:solidFill>
            <a:schemeClr val="bg1"/>
          </a:solidFill>
        </a:ln>
      </dgm:spPr>
      <dgm:t>
        <a:bodyPr/>
        <a:lstStyle/>
        <a:p>
          <a:r>
            <a:rPr lang="en-US" sz="3200" dirty="0" smtClean="0">
              <a:latin typeface="Segoe UI" panose="020B0502040204020203" pitchFamily="34" charset="0"/>
              <a:cs typeface="Segoe UI" panose="020B0502040204020203" pitchFamily="34" charset="0"/>
            </a:rPr>
            <a:t>Visualize</a:t>
          </a:r>
          <a:endParaRPr lang="en-US" sz="3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04970FE-1B73-473B-83AA-CFEB5111359F}" type="parTrans" cxnId="{1C616808-5873-4854-9F1A-3703D0AE5977}">
      <dgm:prSet/>
      <dgm:spPr/>
      <dgm:t>
        <a:bodyPr/>
        <a:lstStyle/>
        <a:p>
          <a:endParaRPr lang="en-US" sz="3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5B0CDF9-60FB-41C0-9061-CB32891DB9A2}" type="sibTrans" cxnId="{1C616808-5873-4854-9F1A-3703D0AE5977}">
      <dgm:prSet custT="1"/>
      <dgm:spPr/>
      <dgm:t>
        <a:bodyPr/>
        <a:lstStyle/>
        <a:p>
          <a:endParaRPr lang="en-US" sz="3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D3EBB05-A5D2-4F0A-BAC2-0A869E35771B}" type="pres">
      <dgm:prSet presAssocID="{09D70A26-C2E2-41AC-A1A2-741BF59FCCB9}" presName="cycle" presStyleCnt="0">
        <dgm:presLayoutVars>
          <dgm:dir/>
          <dgm:resizeHandles val="exact"/>
        </dgm:presLayoutVars>
      </dgm:prSet>
      <dgm:spPr/>
    </dgm:pt>
    <dgm:pt modelId="{95DBBAB0-4528-43EB-8C4E-78BE3DBEFFA7}" type="pres">
      <dgm:prSet presAssocID="{5DEA945B-B61B-4D52-88BA-88D35047851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744B7E-3F0E-4D25-8C24-F461112F7788}" type="pres">
      <dgm:prSet presAssocID="{D87708A0-64D7-418F-9288-C177250F2DDF}" presName="sibTrans" presStyleLbl="sibTrans2D1" presStyleIdx="0" presStyleCnt="3"/>
      <dgm:spPr/>
    </dgm:pt>
    <dgm:pt modelId="{F1100895-A39E-41D2-8B8E-70E6952D019E}" type="pres">
      <dgm:prSet presAssocID="{D87708A0-64D7-418F-9288-C177250F2DDF}" presName="connectorText" presStyleLbl="sibTrans2D1" presStyleIdx="0" presStyleCnt="3"/>
      <dgm:spPr/>
    </dgm:pt>
    <dgm:pt modelId="{E4D27865-2851-4019-8673-8590AF1E94DA}" type="pres">
      <dgm:prSet presAssocID="{8DF53F73-A605-444D-9A38-FB79C12B7AF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E34706-92BD-4778-8047-EB67B4B76786}" type="pres">
      <dgm:prSet presAssocID="{7ABE4B5A-0361-4125-A25E-F298A0F08C19}" presName="sibTrans" presStyleLbl="sibTrans2D1" presStyleIdx="1" presStyleCnt="3"/>
      <dgm:spPr/>
    </dgm:pt>
    <dgm:pt modelId="{A83DC2CE-5409-40E5-97FE-59983A3DE03A}" type="pres">
      <dgm:prSet presAssocID="{7ABE4B5A-0361-4125-A25E-F298A0F08C19}" presName="connectorText" presStyleLbl="sibTrans2D1" presStyleIdx="1" presStyleCnt="3"/>
      <dgm:spPr/>
    </dgm:pt>
    <dgm:pt modelId="{032FBC0C-CC26-4608-828C-FE0152101D2D}" type="pres">
      <dgm:prSet presAssocID="{871C1AC9-5A6F-484F-8168-DF1D87F1FE9C}" presName="node" presStyleLbl="node1" presStyleIdx="2" presStyleCnt="3">
        <dgm:presLayoutVars>
          <dgm:bulletEnabled val="1"/>
        </dgm:presLayoutVars>
      </dgm:prSet>
      <dgm:spPr/>
    </dgm:pt>
    <dgm:pt modelId="{98B18E79-CCB9-4D94-858C-CDCF3EBADDD9}" type="pres">
      <dgm:prSet presAssocID="{E5B0CDF9-60FB-41C0-9061-CB32891DB9A2}" presName="sibTrans" presStyleLbl="sibTrans2D1" presStyleIdx="2" presStyleCnt="3"/>
      <dgm:spPr/>
    </dgm:pt>
    <dgm:pt modelId="{271DC193-FD8C-4148-9B9C-665B1E203260}" type="pres">
      <dgm:prSet presAssocID="{E5B0CDF9-60FB-41C0-9061-CB32891DB9A2}" presName="connectorText" presStyleLbl="sibTrans2D1" presStyleIdx="2" presStyleCnt="3"/>
      <dgm:spPr/>
    </dgm:pt>
  </dgm:ptLst>
  <dgm:cxnLst>
    <dgm:cxn modelId="{29A547CA-C6F9-4F7E-9F34-01ED67DC578B}" type="presOf" srcId="{D87708A0-64D7-418F-9288-C177250F2DDF}" destId="{F1100895-A39E-41D2-8B8E-70E6952D019E}" srcOrd="1" destOrd="0" presId="urn:microsoft.com/office/officeart/2005/8/layout/cycle2"/>
    <dgm:cxn modelId="{1C616808-5873-4854-9F1A-3703D0AE5977}" srcId="{09D70A26-C2E2-41AC-A1A2-741BF59FCCB9}" destId="{871C1AC9-5A6F-484F-8168-DF1D87F1FE9C}" srcOrd="2" destOrd="0" parTransId="{E04970FE-1B73-473B-83AA-CFEB5111359F}" sibTransId="{E5B0CDF9-60FB-41C0-9061-CB32891DB9A2}"/>
    <dgm:cxn modelId="{133EBE4E-2A74-4DD2-8E69-7BECC6879892}" type="presOf" srcId="{E5B0CDF9-60FB-41C0-9061-CB32891DB9A2}" destId="{98B18E79-CCB9-4D94-858C-CDCF3EBADDD9}" srcOrd="0" destOrd="0" presId="urn:microsoft.com/office/officeart/2005/8/layout/cycle2"/>
    <dgm:cxn modelId="{D62AEC07-9DD7-4F72-9881-B327F42EE0B3}" srcId="{09D70A26-C2E2-41AC-A1A2-741BF59FCCB9}" destId="{8DF53F73-A605-444D-9A38-FB79C12B7AF9}" srcOrd="1" destOrd="0" parTransId="{F66C40B7-3893-4625-951F-75B0BBD366CA}" sibTransId="{7ABE4B5A-0361-4125-A25E-F298A0F08C19}"/>
    <dgm:cxn modelId="{ADF53DC5-F4B4-4FAB-B8A4-75DB1CC3836A}" srcId="{09D70A26-C2E2-41AC-A1A2-741BF59FCCB9}" destId="{5DEA945B-B61B-4D52-88BA-88D35047851D}" srcOrd="0" destOrd="0" parTransId="{93BEBCEE-A861-4A3D-A6A9-28BE3CB5D6CB}" sibTransId="{D87708A0-64D7-418F-9288-C177250F2DDF}"/>
    <dgm:cxn modelId="{13C68115-254A-46BD-A524-FAA4B7A8F90A}" type="presOf" srcId="{7ABE4B5A-0361-4125-A25E-F298A0F08C19}" destId="{53E34706-92BD-4778-8047-EB67B4B76786}" srcOrd="0" destOrd="0" presId="urn:microsoft.com/office/officeart/2005/8/layout/cycle2"/>
    <dgm:cxn modelId="{647D3049-6C60-45A1-B136-B92A3EBF6563}" type="presOf" srcId="{5DEA945B-B61B-4D52-88BA-88D35047851D}" destId="{95DBBAB0-4528-43EB-8C4E-78BE3DBEFFA7}" srcOrd="0" destOrd="0" presId="urn:microsoft.com/office/officeart/2005/8/layout/cycle2"/>
    <dgm:cxn modelId="{0578CFD8-5EFD-4E10-8EF4-1759B6924278}" type="presOf" srcId="{E5B0CDF9-60FB-41C0-9061-CB32891DB9A2}" destId="{271DC193-FD8C-4148-9B9C-665B1E203260}" srcOrd="1" destOrd="0" presId="urn:microsoft.com/office/officeart/2005/8/layout/cycle2"/>
    <dgm:cxn modelId="{A6B9CF2D-6070-467D-AC47-B684DF874AED}" type="presOf" srcId="{D87708A0-64D7-418F-9288-C177250F2DDF}" destId="{63744B7E-3F0E-4D25-8C24-F461112F7788}" srcOrd="0" destOrd="0" presId="urn:microsoft.com/office/officeart/2005/8/layout/cycle2"/>
    <dgm:cxn modelId="{EAEB3985-BE07-4F7E-B24B-7E9DDF1FE45C}" type="presOf" srcId="{09D70A26-C2E2-41AC-A1A2-741BF59FCCB9}" destId="{AD3EBB05-A5D2-4F0A-BAC2-0A869E35771B}" srcOrd="0" destOrd="0" presId="urn:microsoft.com/office/officeart/2005/8/layout/cycle2"/>
    <dgm:cxn modelId="{DB7828BC-534A-403C-AD3D-BEAED204CDB9}" type="presOf" srcId="{7ABE4B5A-0361-4125-A25E-F298A0F08C19}" destId="{A83DC2CE-5409-40E5-97FE-59983A3DE03A}" srcOrd="1" destOrd="0" presId="urn:microsoft.com/office/officeart/2005/8/layout/cycle2"/>
    <dgm:cxn modelId="{B0B265CF-5087-4CEE-A3FC-E832EC9172F0}" type="presOf" srcId="{8DF53F73-A605-444D-9A38-FB79C12B7AF9}" destId="{E4D27865-2851-4019-8673-8590AF1E94DA}" srcOrd="0" destOrd="0" presId="urn:microsoft.com/office/officeart/2005/8/layout/cycle2"/>
    <dgm:cxn modelId="{27EEF4BE-E965-4640-9BBE-8F943FB18C22}" type="presOf" srcId="{871C1AC9-5A6F-484F-8168-DF1D87F1FE9C}" destId="{032FBC0C-CC26-4608-828C-FE0152101D2D}" srcOrd="0" destOrd="0" presId="urn:microsoft.com/office/officeart/2005/8/layout/cycle2"/>
    <dgm:cxn modelId="{EAA15AD6-AF39-4856-9834-8001A9799EF6}" type="presParOf" srcId="{AD3EBB05-A5D2-4F0A-BAC2-0A869E35771B}" destId="{95DBBAB0-4528-43EB-8C4E-78BE3DBEFFA7}" srcOrd="0" destOrd="0" presId="urn:microsoft.com/office/officeart/2005/8/layout/cycle2"/>
    <dgm:cxn modelId="{C6E6F9CC-D22B-445A-98E3-3E291361D63E}" type="presParOf" srcId="{AD3EBB05-A5D2-4F0A-BAC2-0A869E35771B}" destId="{63744B7E-3F0E-4D25-8C24-F461112F7788}" srcOrd="1" destOrd="0" presId="urn:microsoft.com/office/officeart/2005/8/layout/cycle2"/>
    <dgm:cxn modelId="{2C48AE0C-55F3-4485-A8B1-D1EE7B54D5F3}" type="presParOf" srcId="{63744B7E-3F0E-4D25-8C24-F461112F7788}" destId="{F1100895-A39E-41D2-8B8E-70E6952D019E}" srcOrd="0" destOrd="0" presId="urn:microsoft.com/office/officeart/2005/8/layout/cycle2"/>
    <dgm:cxn modelId="{AEDF7A23-21D1-4882-A389-6FE95FA03E5B}" type="presParOf" srcId="{AD3EBB05-A5D2-4F0A-BAC2-0A869E35771B}" destId="{E4D27865-2851-4019-8673-8590AF1E94DA}" srcOrd="2" destOrd="0" presId="urn:microsoft.com/office/officeart/2005/8/layout/cycle2"/>
    <dgm:cxn modelId="{366454A5-D4D7-491E-B43B-C9D047DA82B0}" type="presParOf" srcId="{AD3EBB05-A5D2-4F0A-BAC2-0A869E35771B}" destId="{53E34706-92BD-4778-8047-EB67B4B76786}" srcOrd="3" destOrd="0" presId="urn:microsoft.com/office/officeart/2005/8/layout/cycle2"/>
    <dgm:cxn modelId="{0CA55A9C-13E5-49EE-8D01-9B417A38967D}" type="presParOf" srcId="{53E34706-92BD-4778-8047-EB67B4B76786}" destId="{A83DC2CE-5409-40E5-97FE-59983A3DE03A}" srcOrd="0" destOrd="0" presId="urn:microsoft.com/office/officeart/2005/8/layout/cycle2"/>
    <dgm:cxn modelId="{180B7A81-A32A-401C-8FCC-E05BE8871C57}" type="presParOf" srcId="{AD3EBB05-A5D2-4F0A-BAC2-0A869E35771B}" destId="{032FBC0C-CC26-4608-828C-FE0152101D2D}" srcOrd="4" destOrd="0" presId="urn:microsoft.com/office/officeart/2005/8/layout/cycle2"/>
    <dgm:cxn modelId="{C9CB36E7-82B3-41C4-B908-2D436C63D1D7}" type="presParOf" srcId="{AD3EBB05-A5D2-4F0A-BAC2-0A869E35771B}" destId="{98B18E79-CCB9-4D94-858C-CDCF3EBADDD9}" srcOrd="5" destOrd="0" presId="urn:microsoft.com/office/officeart/2005/8/layout/cycle2"/>
    <dgm:cxn modelId="{542E2C9B-E848-4E7B-9BC7-4E70EEB7D291}" type="presParOf" srcId="{98B18E79-CCB9-4D94-858C-CDCF3EBADDD9}" destId="{271DC193-FD8C-4148-9B9C-665B1E20326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BBAB0-4528-43EB-8C4E-78BE3DBEFFA7}">
      <dsp:nvSpPr>
        <dsp:cNvPr id="0" name=""/>
        <dsp:cNvSpPr/>
      </dsp:nvSpPr>
      <dsp:spPr>
        <a:xfrm>
          <a:off x="2887265" y="808"/>
          <a:ext cx="2353468" cy="2353468"/>
        </a:xfrm>
        <a:prstGeom prst="ellips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Acquire</a:t>
          </a:r>
          <a:endParaRPr lang="en-US" sz="3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231922" y="345465"/>
        <a:ext cx="1664154" cy="1664154"/>
      </dsp:txXfrm>
    </dsp:sp>
    <dsp:sp modelId="{63744B7E-3F0E-4D25-8C24-F461112F7788}">
      <dsp:nvSpPr>
        <dsp:cNvPr id="0" name=""/>
        <dsp:cNvSpPr/>
      </dsp:nvSpPr>
      <dsp:spPr>
        <a:xfrm rot="3600000">
          <a:off x="4625726" y="2296804"/>
          <a:ext cx="627546" cy="79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672792" y="2374142"/>
        <a:ext cx="439282" cy="476577"/>
      </dsp:txXfrm>
    </dsp:sp>
    <dsp:sp modelId="{E4D27865-2851-4019-8673-8590AF1E94DA}">
      <dsp:nvSpPr>
        <dsp:cNvPr id="0" name=""/>
        <dsp:cNvSpPr/>
      </dsp:nvSpPr>
      <dsp:spPr>
        <a:xfrm>
          <a:off x="4656025" y="3064390"/>
          <a:ext cx="2353468" cy="2353468"/>
        </a:xfrm>
        <a:prstGeom prst="ellipse">
          <a:avLst/>
        </a:prstGeom>
        <a:solidFill>
          <a:schemeClr val="accent2">
            <a:shade val="80000"/>
            <a:hueOff val="-309834"/>
            <a:satOff val="-12374"/>
            <a:lumOff val="16194"/>
            <a:alphaOff val="0"/>
          </a:schemeClr>
        </a:solidFill>
        <a:ln w="317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Explore</a:t>
          </a:r>
          <a:endParaRPr lang="en-US" sz="3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000682" y="3409047"/>
        <a:ext cx="1664154" cy="1664154"/>
      </dsp:txXfrm>
    </dsp:sp>
    <dsp:sp modelId="{53E34706-92BD-4778-8047-EB67B4B76786}">
      <dsp:nvSpPr>
        <dsp:cNvPr id="0" name=""/>
        <dsp:cNvSpPr/>
      </dsp:nvSpPr>
      <dsp:spPr>
        <a:xfrm rot="10800000">
          <a:off x="3767987" y="3843976"/>
          <a:ext cx="627546" cy="79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309872"/>
            <a:satOff val="-12117"/>
            <a:lumOff val="150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 rot="10800000">
        <a:off x="3956251" y="4002835"/>
        <a:ext cx="439282" cy="476577"/>
      </dsp:txXfrm>
    </dsp:sp>
    <dsp:sp modelId="{032FBC0C-CC26-4608-828C-FE0152101D2D}">
      <dsp:nvSpPr>
        <dsp:cNvPr id="0" name=""/>
        <dsp:cNvSpPr/>
      </dsp:nvSpPr>
      <dsp:spPr>
        <a:xfrm>
          <a:off x="1118505" y="3064390"/>
          <a:ext cx="2353468" cy="2353468"/>
        </a:xfrm>
        <a:prstGeom prst="ellipse">
          <a:avLst/>
        </a:prstGeom>
        <a:solidFill>
          <a:schemeClr val="accent2">
            <a:shade val="80000"/>
            <a:hueOff val="-619669"/>
            <a:satOff val="-24749"/>
            <a:lumOff val="32388"/>
            <a:alphaOff val="0"/>
          </a:schemeClr>
        </a:solidFill>
        <a:ln w="317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Visualize</a:t>
          </a:r>
          <a:endParaRPr lang="en-US" sz="3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463162" y="3409047"/>
        <a:ext cx="1664154" cy="1664154"/>
      </dsp:txXfrm>
    </dsp:sp>
    <dsp:sp modelId="{98B18E79-CCB9-4D94-858C-CDCF3EBADDD9}">
      <dsp:nvSpPr>
        <dsp:cNvPr id="0" name=""/>
        <dsp:cNvSpPr/>
      </dsp:nvSpPr>
      <dsp:spPr>
        <a:xfrm rot="18000000">
          <a:off x="2856966" y="2327566"/>
          <a:ext cx="627546" cy="79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619744"/>
            <a:satOff val="-24235"/>
            <a:lumOff val="300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904032" y="2567946"/>
        <a:ext cx="439282" cy="476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E7A9-BA33-4885-90B0-ACBD2452BA72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B59A-E139-42E0-A236-1868C2766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3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E7A9-BA33-4885-90B0-ACBD2452BA72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B59A-E139-42E0-A236-1868C2766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5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E7A9-BA33-4885-90B0-ACBD2452BA72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B59A-E139-42E0-A236-1868C2766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1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E7A9-BA33-4885-90B0-ACBD2452BA72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B59A-E139-42E0-A236-1868C2766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9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E7A9-BA33-4885-90B0-ACBD2452BA72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B59A-E139-42E0-A236-1868C2766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3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E7A9-BA33-4885-90B0-ACBD2452BA72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B59A-E139-42E0-A236-1868C2766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1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E7A9-BA33-4885-90B0-ACBD2452BA72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B59A-E139-42E0-A236-1868C2766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E7A9-BA33-4885-90B0-ACBD2452BA72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B59A-E139-42E0-A236-1868C2766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0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E7A9-BA33-4885-90B0-ACBD2452BA72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B59A-E139-42E0-A236-1868C2766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7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E7A9-BA33-4885-90B0-ACBD2452BA72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B59A-E139-42E0-A236-1868C2766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3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E7A9-BA33-4885-90B0-ACBD2452BA72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B59A-E139-42E0-A236-1868C2766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1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6E7A9-BA33-4885-90B0-ACBD2452BA72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EB59A-E139-42E0-A236-1868C2766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5313946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792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1</cp:revision>
  <dcterms:created xsi:type="dcterms:W3CDTF">2015-05-26T10:54:10Z</dcterms:created>
  <dcterms:modified xsi:type="dcterms:W3CDTF">2015-05-26T11:01:08Z</dcterms:modified>
</cp:coreProperties>
</file>