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177"/>
    <a:srgbClr val="DDC060"/>
    <a:srgbClr val="78AEDB"/>
    <a:srgbClr val="9BD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2CD6-FEB3-4955-AB1C-C765D883CF86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6A1D-574B-49F4-B7D1-C1282C3B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8908340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 32"/>
          <p:cNvSpPr/>
          <p:nvPr/>
        </p:nvSpPr>
        <p:spPr>
          <a:xfrm>
            <a:off x="8575783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6945446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 34"/>
          <p:cNvSpPr/>
          <p:nvPr/>
        </p:nvSpPr>
        <p:spPr>
          <a:xfrm>
            <a:off x="7594336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 35"/>
          <p:cNvSpPr/>
          <p:nvPr/>
        </p:nvSpPr>
        <p:spPr>
          <a:xfrm>
            <a:off x="8530063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6612889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1962894" y="170333"/>
                </a:lnTo>
                <a:lnTo>
                  <a:pt x="1962894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 37"/>
          <p:cNvSpPr/>
          <p:nvPr/>
        </p:nvSpPr>
        <p:spPr>
          <a:xfrm>
            <a:off x="4262883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3930327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/>
          <p:cNvSpPr/>
          <p:nvPr/>
        </p:nvSpPr>
        <p:spPr>
          <a:xfrm>
            <a:off x="2299989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2948880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/>
          <p:cNvSpPr/>
          <p:nvPr/>
        </p:nvSpPr>
        <p:spPr>
          <a:xfrm>
            <a:off x="3884607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3930327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2894" y="0"/>
                </a:moveTo>
                <a:lnTo>
                  <a:pt x="1962894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/>
          <p:cNvSpPr/>
          <p:nvPr/>
        </p:nvSpPr>
        <p:spPr>
          <a:xfrm>
            <a:off x="5441942" y="719881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B177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world</a:t>
            </a:r>
            <a:endParaRPr lang="en-US" sz="22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3119214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byYear</a:t>
            </a:r>
            <a:endParaRPr lang="en-US" sz="22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3119214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[Year]</a:t>
            </a:r>
            <a:endParaRPr lang="en-US" sz="22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213776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2543323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100661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06217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7764670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solidFill>
              <a:srgbClr val="78AEDB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byCountry</a:t>
            </a:r>
            <a:endParaRPr lang="en-US" sz="2200" kern="1200" dirty="0"/>
          </a:p>
        </p:txBody>
      </p:sp>
      <p:sp>
        <p:nvSpPr>
          <p:cNvPr id="52" name="Freeform 51"/>
          <p:cNvSpPr/>
          <p:nvPr/>
        </p:nvSpPr>
        <p:spPr>
          <a:xfrm>
            <a:off x="7764670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[Country]</a:t>
            </a:r>
            <a:endParaRPr lang="en-US" sz="2200" kern="1200" dirty="0"/>
          </a:p>
        </p:txBody>
      </p:sp>
      <p:sp>
        <p:nvSpPr>
          <p:cNvPr id="53" name="Freeform 52"/>
          <p:cNvSpPr/>
          <p:nvPr/>
        </p:nvSpPr>
        <p:spPr>
          <a:xfrm>
            <a:off x="6783223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54" name="Freeform 53"/>
          <p:cNvSpPr/>
          <p:nvPr/>
        </p:nvSpPr>
        <p:spPr>
          <a:xfrm>
            <a:off x="7188780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874611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9151674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42068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8908340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Freeform 32"/>
          <p:cNvSpPr/>
          <p:nvPr/>
        </p:nvSpPr>
        <p:spPr>
          <a:xfrm>
            <a:off x="8575783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reeform 33"/>
          <p:cNvSpPr/>
          <p:nvPr/>
        </p:nvSpPr>
        <p:spPr>
          <a:xfrm>
            <a:off x="6945446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 34"/>
          <p:cNvSpPr/>
          <p:nvPr/>
        </p:nvSpPr>
        <p:spPr>
          <a:xfrm>
            <a:off x="7594336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Freeform 35"/>
          <p:cNvSpPr/>
          <p:nvPr/>
        </p:nvSpPr>
        <p:spPr>
          <a:xfrm>
            <a:off x="8530063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6612889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1962894" y="170333"/>
                </a:lnTo>
                <a:lnTo>
                  <a:pt x="1962894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 37"/>
          <p:cNvSpPr/>
          <p:nvPr/>
        </p:nvSpPr>
        <p:spPr>
          <a:xfrm>
            <a:off x="4262883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Freeform 38"/>
          <p:cNvSpPr/>
          <p:nvPr/>
        </p:nvSpPr>
        <p:spPr>
          <a:xfrm>
            <a:off x="3930327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70333"/>
                </a:lnTo>
                <a:lnTo>
                  <a:pt x="981447" y="170333"/>
                </a:lnTo>
                <a:lnTo>
                  <a:pt x="981447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/>
          <p:cNvSpPr/>
          <p:nvPr/>
        </p:nvSpPr>
        <p:spPr>
          <a:xfrm>
            <a:off x="2299989" y="4986337"/>
            <a:ext cx="243333" cy="74622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46224"/>
                </a:lnTo>
                <a:lnTo>
                  <a:pt x="243333" y="746224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/>
          <p:cNvSpPr/>
          <p:nvPr/>
        </p:nvSpPr>
        <p:spPr>
          <a:xfrm>
            <a:off x="2948880" y="3834556"/>
            <a:ext cx="981447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1447" y="0"/>
                </a:moveTo>
                <a:lnTo>
                  <a:pt x="981447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/>
          <p:cNvSpPr/>
          <p:nvPr/>
        </p:nvSpPr>
        <p:spPr>
          <a:xfrm>
            <a:off x="3884607" y="2682775"/>
            <a:ext cx="91440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/>
          <p:cNvSpPr/>
          <p:nvPr/>
        </p:nvSpPr>
        <p:spPr>
          <a:xfrm>
            <a:off x="3930327" y="1530994"/>
            <a:ext cx="1962894" cy="34066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62894" y="0"/>
                </a:moveTo>
                <a:lnTo>
                  <a:pt x="1962894" y="170333"/>
                </a:lnTo>
                <a:lnTo>
                  <a:pt x="0" y="170333"/>
                </a:lnTo>
                <a:lnTo>
                  <a:pt x="0" y="340667"/>
                </a:lnTo>
              </a:path>
            </a:pathLst>
          </a:custGeom>
          <a:noFill/>
          <a:ln w="31750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/>
          <p:cNvSpPr/>
          <p:nvPr/>
        </p:nvSpPr>
        <p:spPr>
          <a:xfrm>
            <a:off x="5441942" y="719881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B177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world</a:t>
            </a:r>
            <a:endParaRPr lang="en-US" sz="22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3119214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byCountry</a:t>
            </a:r>
            <a:endParaRPr lang="en-US" sz="22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3119214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[Country]</a:t>
            </a:r>
            <a:endParaRPr lang="en-US" sz="2200" kern="1200" dirty="0"/>
          </a:p>
        </p:txBody>
      </p:sp>
      <p:sp>
        <p:nvSpPr>
          <p:cNvPr id="47" name="Freeform 46"/>
          <p:cNvSpPr/>
          <p:nvPr/>
        </p:nvSpPr>
        <p:spPr>
          <a:xfrm>
            <a:off x="213776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2543323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4100661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06217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7764670" y="187166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solidFill>
              <a:srgbClr val="78AEDB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err="1" smtClean="0"/>
              <a:t>byYear</a:t>
            </a:r>
            <a:endParaRPr lang="en-US" sz="2200" kern="1200" dirty="0"/>
          </a:p>
        </p:txBody>
      </p:sp>
      <p:sp>
        <p:nvSpPr>
          <p:cNvPr id="52" name="Freeform 51"/>
          <p:cNvSpPr/>
          <p:nvPr/>
        </p:nvSpPr>
        <p:spPr>
          <a:xfrm>
            <a:off x="7764670" y="3023442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78AEDB"/>
          </a:solidFill>
          <a:ln>
            <a:noFill/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smtClean="0"/>
              <a:t>[Year]</a:t>
            </a:r>
            <a:endParaRPr lang="en-US" sz="2200" kern="1200" dirty="0"/>
          </a:p>
        </p:txBody>
      </p:sp>
      <p:sp>
        <p:nvSpPr>
          <p:cNvPr id="53" name="Freeform 52"/>
          <p:cNvSpPr/>
          <p:nvPr/>
        </p:nvSpPr>
        <p:spPr>
          <a:xfrm>
            <a:off x="6783223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1]</a:t>
            </a:r>
            <a:endParaRPr lang="en-US" sz="2200" kern="1200" dirty="0"/>
          </a:p>
        </p:txBody>
      </p:sp>
      <p:sp>
        <p:nvSpPr>
          <p:cNvPr id="54" name="Freeform 53"/>
          <p:cNvSpPr/>
          <p:nvPr/>
        </p:nvSpPr>
        <p:spPr>
          <a:xfrm>
            <a:off x="7188780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A]</a:t>
            </a:r>
            <a:endParaRPr lang="en-US" sz="22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8746117" y="4175223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[Group 2]</a:t>
            </a:r>
            <a:endParaRPr lang="en-US" sz="22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9151674" y="5327004"/>
            <a:ext cx="1622226" cy="811113"/>
          </a:xfrm>
          <a:custGeom>
            <a:avLst/>
            <a:gdLst>
              <a:gd name="connsiteX0" fmla="*/ 0 w 1622226"/>
              <a:gd name="connsiteY0" fmla="*/ 0 h 811113"/>
              <a:gd name="connsiteX1" fmla="*/ 1622226 w 1622226"/>
              <a:gd name="connsiteY1" fmla="*/ 0 h 811113"/>
              <a:gd name="connsiteX2" fmla="*/ 1622226 w 1622226"/>
              <a:gd name="connsiteY2" fmla="*/ 811113 h 811113"/>
              <a:gd name="connsiteX3" fmla="*/ 0 w 1622226"/>
              <a:gd name="connsiteY3" fmla="*/ 811113 h 811113"/>
              <a:gd name="connsiteX4" fmla="*/ 0 w 1622226"/>
              <a:gd name="connsiteY4" fmla="*/ 0 h 81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2226" h="811113">
                <a:moveTo>
                  <a:pt x="0" y="0"/>
                </a:moveTo>
                <a:lnTo>
                  <a:pt x="1622226" y="0"/>
                </a:lnTo>
                <a:lnTo>
                  <a:pt x="1622226" y="811113"/>
                </a:lnTo>
                <a:lnTo>
                  <a:pt x="0" y="811113"/>
                </a:lnTo>
                <a:lnTo>
                  <a:pt x="0" y="0"/>
                </a:lnTo>
                <a:close/>
              </a:path>
            </a:pathLst>
          </a:custGeom>
          <a:solidFill>
            <a:srgbClr val="DDC060"/>
          </a:solidFill>
          <a:ln>
            <a:solidFill>
              <a:srgbClr val="DDC060"/>
            </a:solidFill>
          </a:ln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[Indicator B]</a:t>
            </a:r>
            <a:endParaRPr lang="en-US" sz="2200" kern="1200" dirty="0"/>
          </a:p>
        </p:txBody>
      </p:sp>
    </p:spTree>
    <p:extLst>
      <p:ext uri="{BB962C8B-B14F-4D97-AF65-F5344CB8AC3E}">
        <p14:creationId xmlns:p14="http://schemas.microsoft.com/office/powerpoint/2010/main" val="42636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H="1">
            <a:off x="5909196" y="2598731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Parallelogram 2"/>
          <p:cNvSpPr/>
          <p:nvPr/>
        </p:nvSpPr>
        <p:spPr>
          <a:xfrm rot="16200000" flipH="1">
            <a:off x="5977437" y="1494401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 3"/>
          <p:cNvSpPr/>
          <p:nvPr/>
        </p:nvSpPr>
        <p:spPr>
          <a:xfrm>
            <a:off x="4876801" y="2908363"/>
            <a:ext cx="2971800" cy="1172573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86201" y="2146363"/>
            <a:ext cx="0" cy="2895600"/>
          </a:xfrm>
          <a:prstGeom prst="straightConnector1">
            <a:avLst/>
          </a:prstGeom>
          <a:ln w="50800">
            <a:solidFill>
              <a:srgbClr val="78AEDB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86201" y="5041963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1" y="237242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8AEDB"/>
                </a:solidFill>
              </a:rPr>
              <a:t>Year</a:t>
            </a:r>
            <a:endParaRPr lang="cs-CZ" sz="3000" dirty="0">
              <a:solidFill>
                <a:srgbClr val="78AED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1" y="520333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Country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86201" y="2908363"/>
            <a:ext cx="2133600" cy="2133601"/>
          </a:xfrm>
          <a:prstGeom prst="straightConnector1">
            <a:avLst/>
          </a:prstGeom>
          <a:ln w="50800">
            <a:solidFill>
              <a:srgbClr val="DDC06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1" y="5194363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16200000" flipH="1">
            <a:off x="4926844" y="3490668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Parallelogram 11"/>
          <p:cNvSpPr/>
          <p:nvPr/>
        </p:nvSpPr>
        <p:spPr>
          <a:xfrm>
            <a:off x="3886201" y="2222563"/>
            <a:ext cx="4648200" cy="1676400"/>
          </a:xfrm>
          <a:prstGeom prst="parallelogram">
            <a:avLst>
              <a:gd name="adj" fmla="val 99898"/>
            </a:avLst>
          </a:prstGeom>
          <a:solidFill>
            <a:srgbClr val="78AE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4876801" y="1841563"/>
            <a:ext cx="2971800" cy="1066800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arallelogram 13"/>
          <p:cNvSpPr/>
          <p:nvPr/>
        </p:nvSpPr>
        <p:spPr>
          <a:xfrm rot="16200000" flipH="1">
            <a:off x="4992690" y="2398780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6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 rot="16200000" flipH="1">
            <a:off x="5909196" y="2598731"/>
            <a:ext cx="2088113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Parallelogram 2"/>
          <p:cNvSpPr/>
          <p:nvPr/>
        </p:nvSpPr>
        <p:spPr>
          <a:xfrm rot="16200000" flipH="1">
            <a:off x="5977437" y="1494401"/>
            <a:ext cx="1951632" cy="87629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Rectangle 3"/>
          <p:cNvSpPr/>
          <p:nvPr/>
        </p:nvSpPr>
        <p:spPr>
          <a:xfrm>
            <a:off x="4876801" y="2908363"/>
            <a:ext cx="2971800" cy="1172573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86201" y="2146363"/>
            <a:ext cx="0" cy="2895600"/>
          </a:xfrm>
          <a:prstGeom prst="straightConnector1">
            <a:avLst/>
          </a:prstGeom>
          <a:ln w="50800">
            <a:solidFill>
              <a:srgbClr val="78AEDB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886201" y="5041963"/>
            <a:ext cx="4267200" cy="1"/>
          </a:xfrm>
          <a:prstGeom prst="straightConnector1">
            <a:avLst/>
          </a:prstGeom>
          <a:ln w="50800">
            <a:solidFill>
              <a:schemeClr val="accent3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1" y="237242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78AEDB"/>
                </a:solidFill>
              </a:rPr>
              <a:t>Country</a:t>
            </a:r>
            <a:endParaRPr lang="cs-CZ" sz="3000" dirty="0">
              <a:solidFill>
                <a:srgbClr val="78AED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1" y="5203335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3"/>
                </a:solidFill>
              </a:rPr>
              <a:t>Year</a:t>
            </a:r>
            <a:endParaRPr lang="cs-CZ" sz="3000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86201" y="2908363"/>
            <a:ext cx="2133600" cy="2133601"/>
          </a:xfrm>
          <a:prstGeom prst="straightConnector1">
            <a:avLst/>
          </a:prstGeom>
          <a:ln w="50800">
            <a:solidFill>
              <a:srgbClr val="DDC06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67001" y="5194363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Indicator</a:t>
            </a:r>
            <a:endParaRPr lang="cs-CZ" sz="3000" dirty="0">
              <a:solidFill>
                <a:schemeClr val="accent4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16200000" flipH="1">
            <a:off x="4926844" y="3490668"/>
            <a:ext cx="2208662" cy="967856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Parallelogram 11"/>
          <p:cNvSpPr/>
          <p:nvPr/>
        </p:nvSpPr>
        <p:spPr>
          <a:xfrm>
            <a:off x="3886201" y="2222563"/>
            <a:ext cx="4648200" cy="1676400"/>
          </a:xfrm>
          <a:prstGeom prst="parallelogram">
            <a:avLst>
              <a:gd name="adj" fmla="val 99898"/>
            </a:avLst>
          </a:prstGeom>
          <a:solidFill>
            <a:srgbClr val="78AED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4876801" y="1841563"/>
            <a:ext cx="2971800" cy="1066800"/>
          </a:xfrm>
          <a:prstGeom prst="rect">
            <a:avLst/>
          </a:prstGeom>
          <a:solidFill>
            <a:srgbClr val="DDC06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Parallelogram 13"/>
          <p:cNvSpPr/>
          <p:nvPr/>
        </p:nvSpPr>
        <p:spPr>
          <a:xfrm rot="16200000" flipH="1">
            <a:off x="4992689" y="2398779"/>
            <a:ext cx="2079625" cy="965198"/>
          </a:xfrm>
          <a:prstGeom prst="parallelogram">
            <a:avLst>
              <a:gd name="adj" fmla="val 103878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9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5</cp:revision>
  <dcterms:created xsi:type="dcterms:W3CDTF">2015-09-11T02:12:02Z</dcterms:created>
  <dcterms:modified xsi:type="dcterms:W3CDTF">2015-09-16T13:31:08Z</dcterms:modified>
</cp:coreProperties>
</file>