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60" r:id="rId8"/>
    <p:sldId id="264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09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648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091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772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846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957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53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9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926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529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28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568B-B267-4BB1-A013-41025574C4C4}" type="datetimeFigureOut">
              <a:rPr lang="da-DK" smtClean="0"/>
              <a:t>06-08-2018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5EAF-AF00-41B4-8F4F-7051A94B927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67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sharpforfunandprofit.com/posts/why-use-fsharp-intro/" TargetMode="External"/><Relationship Id="rId2" Type="http://schemas.openxmlformats.org/officeDocument/2006/relationships/hyperlink" Target="http://www.fsharpforfunandprofi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sharpforfunandprofit.com/ddd/" TargetMode="External"/><Relationship Id="rId4" Type="http://schemas.openxmlformats.org/officeDocument/2006/relationships/hyperlink" Target="https://fsharpforfunandprofit.com/fppatter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38984"/>
          </a:xfrm>
        </p:spPr>
        <p:txBody>
          <a:bodyPr/>
          <a:lstStyle/>
          <a:p>
            <a:r>
              <a:rPr lang="en-GB" dirty="0" smtClean="0"/>
              <a:t>F# </a:t>
            </a:r>
            <a:r>
              <a:rPr lang="da-DK" dirty="0" smtClean="0"/>
              <a:t>og</a:t>
            </a:r>
            <a:r>
              <a:rPr lang="en-GB" dirty="0" smtClean="0"/>
              <a:t> </a:t>
            </a:r>
            <a:r>
              <a:rPr lang="da-DK" dirty="0" smtClean="0"/>
              <a:t>funktionel</a:t>
            </a:r>
            <a:r>
              <a:rPr lang="en-GB" dirty="0" smtClean="0"/>
              <a:t> </a:t>
            </a:r>
            <a:r>
              <a:rPr lang="da-DK" dirty="0" smtClean="0"/>
              <a:t>programmering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12" y="3593431"/>
            <a:ext cx="975775" cy="25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8043"/>
            <a:ext cx="10515600" cy="912646"/>
          </a:xfrm>
        </p:spPr>
        <p:txBody>
          <a:bodyPr>
            <a:normAutofit/>
          </a:bodyPr>
          <a:lstStyle/>
          <a:p>
            <a:r>
              <a:rPr lang="en-GB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F# intro</a:t>
            </a:r>
          </a:p>
          <a:p>
            <a:r>
              <a:rPr lang="en-GB" dirty="0" smtClean="0"/>
              <a:t>Object </a:t>
            </a:r>
            <a:r>
              <a:rPr lang="da-DK" dirty="0" smtClean="0"/>
              <a:t>orienteret</a:t>
            </a:r>
            <a:r>
              <a:rPr lang="en-GB" dirty="0" smtClean="0"/>
              <a:t> F#</a:t>
            </a:r>
          </a:p>
          <a:p>
            <a:r>
              <a:rPr lang="en-GB" dirty="0" err="1" smtClean="0"/>
              <a:t>Functionel</a:t>
            </a:r>
            <a:r>
              <a:rPr lang="en-GB" dirty="0" smtClean="0"/>
              <a:t> F#</a:t>
            </a:r>
          </a:p>
          <a:p>
            <a:r>
              <a:rPr lang="en-GB" dirty="0" smtClean="0"/>
              <a:t>Unit of Measures</a:t>
            </a:r>
          </a:p>
          <a:p>
            <a:r>
              <a:rPr lang="en-GB" dirty="0" smtClean="0"/>
              <a:t>Dom</a:t>
            </a:r>
            <a:r>
              <a:rPr lang="da-DK" dirty="0" err="1" smtClean="0"/>
              <a:t>ænedesign</a:t>
            </a:r>
            <a:r>
              <a:rPr lang="da-DK" dirty="0" smtClean="0"/>
              <a:t> med F# t</a:t>
            </a:r>
            <a:r>
              <a:rPr lang="en-GB" dirty="0" err="1" smtClean="0"/>
              <a:t>ypesystem</a:t>
            </a:r>
            <a:endParaRPr lang="en-GB" dirty="0" smtClean="0"/>
          </a:p>
          <a:p>
            <a:r>
              <a:rPr lang="en-GB" dirty="0" smtClean="0"/>
              <a:t>Type providers</a:t>
            </a:r>
          </a:p>
          <a:p>
            <a:r>
              <a:rPr lang="en-GB" dirty="0" smtClean="0"/>
              <a:t>Computation expressions (</a:t>
            </a:r>
            <a:r>
              <a:rPr lang="en-GB" dirty="0" err="1" smtClean="0"/>
              <a:t>hvis</a:t>
            </a:r>
            <a:r>
              <a:rPr lang="en-GB" dirty="0" smtClean="0"/>
              <a:t> vi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nå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5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Lidt om F</a:t>
            </a:r>
            <a:r>
              <a:rPr lang="en-GB" dirty="0" smtClean="0"/>
              <a:t>#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Opensource</a:t>
            </a:r>
            <a:r>
              <a:rPr lang="en-GB" dirty="0" smtClean="0"/>
              <a:t>, men </a:t>
            </a:r>
            <a:r>
              <a:rPr lang="en-GB" dirty="0" err="1" smtClean="0"/>
              <a:t>underst</a:t>
            </a:r>
            <a:r>
              <a:rPr lang="da-DK" dirty="0" err="1" smtClean="0"/>
              <a:t>øttet</a:t>
            </a:r>
            <a:r>
              <a:rPr lang="da-DK" dirty="0" smtClean="0"/>
              <a:t> og aktivt udviklet af Microsoft </a:t>
            </a:r>
          </a:p>
          <a:p>
            <a:r>
              <a:rPr lang="en-GB" dirty="0" err="1" smtClean="0"/>
              <a:t>Bor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.NET </a:t>
            </a:r>
            <a:r>
              <a:rPr lang="en-GB" dirty="0" err="1" smtClean="0"/>
              <a:t>frameworket</a:t>
            </a:r>
            <a:r>
              <a:rPr lang="en-GB" dirty="0" smtClean="0"/>
              <a:t> –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bruge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de C# </a:t>
            </a:r>
            <a:r>
              <a:rPr lang="en-GB" dirty="0" err="1" smtClean="0"/>
              <a:t>pakker</a:t>
            </a:r>
            <a:r>
              <a:rPr lang="en-GB" dirty="0" smtClean="0"/>
              <a:t> I </a:t>
            </a:r>
            <a:r>
              <a:rPr lang="en-GB" dirty="0" err="1" smtClean="0"/>
              <a:t>kender</a:t>
            </a:r>
            <a:r>
              <a:rPr lang="en-GB" dirty="0" smtClean="0"/>
              <a:t>. </a:t>
            </a:r>
          </a:p>
          <a:p>
            <a:r>
              <a:rPr lang="en-GB" dirty="0" smtClean="0"/>
              <a:t>Fuld </a:t>
            </a:r>
            <a:r>
              <a:rPr lang="en-GB" dirty="0" err="1" smtClean="0"/>
              <a:t>understøttelse</a:t>
            </a:r>
            <a:r>
              <a:rPr lang="en-GB" dirty="0" smtClean="0"/>
              <a:t> for object </a:t>
            </a:r>
            <a:r>
              <a:rPr lang="en-GB" dirty="0" err="1" smtClean="0"/>
              <a:t>orienteret</a:t>
            </a:r>
            <a:r>
              <a:rPr lang="en-GB" dirty="0" smtClean="0"/>
              <a:t> </a:t>
            </a:r>
            <a:r>
              <a:rPr lang="en-GB" dirty="0" err="1" smtClean="0"/>
              <a:t>programmering</a:t>
            </a:r>
            <a:r>
              <a:rPr lang="en-GB" dirty="0" smtClean="0"/>
              <a:t> -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oversætte</a:t>
            </a:r>
            <a:r>
              <a:rPr lang="en-GB" dirty="0" smtClean="0"/>
              <a:t> et C# project </a:t>
            </a:r>
            <a:r>
              <a:rPr lang="en-GB" dirty="0" err="1" smtClean="0"/>
              <a:t>til</a:t>
            </a:r>
            <a:r>
              <a:rPr lang="en-GB" dirty="0" smtClean="0"/>
              <a:t> F# 1 </a:t>
            </a:r>
            <a:r>
              <a:rPr lang="en-GB" dirty="0" err="1" smtClean="0"/>
              <a:t>til</a:t>
            </a:r>
            <a:r>
              <a:rPr lang="en-GB" dirty="0" smtClean="0"/>
              <a:t> 1</a:t>
            </a:r>
          </a:p>
          <a:p>
            <a:r>
              <a:rPr lang="en-GB" dirty="0" err="1" smtClean="0"/>
              <a:t>Pragmatisk</a:t>
            </a:r>
            <a:r>
              <a:rPr lang="en-GB" dirty="0" smtClean="0"/>
              <a:t> </a:t>
            </a:r>
            <a:r>
              <a:rPr lang="en-GB" dirty="0" err="1" smtClean="0"/>
              <a:t>tilgang</a:t>
            </a:r>
            <a:r>
              <a:rPr lang="en-GB" dirty="0" smtClean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</a:t>
            </a:r>
            <a:r>
              <a:rPr lang="en-GB" dirty="0" err="1" smtClean="0"/>
              <a:t>funktionel</a:t>
            </a:r>
            <a:r>
              <a:rPr lang="en-GB" dirty="0" smtClean="0"/>
              <a:t> </a:t>
            </a:r>
            <a:r>
              <a:rPr lang="en-GB" dirty="0" err="1" smtClean="0"/>
              <a:t>programmering</a:t>
            </a:r>
            <a:r>
              <a:rPr lang="en-GB" dirty="0" smtClean="0"/>
              <a:t>. </a:t>
            </a:r>
            <a:r>
              <a:rPr lang="en-GB" dirty="0" err="1" smtClean="0"/>
              <a:t>Brug</a:t>
            </a:r>
            <a:r>
              <a:rPr lang="en-GB" dirty="0" smtClean="0"/>
              <a:t> </a:t>
            </a:r>
            <a:r>
              <a:rPr lang="en-GB" dirty="0" err="1" smtClean="0"/>
              <a:t>hvad</a:t>
            </a:r>
            <a:r>
              <a:rPr lang="en-GB" dirty="0" smtClean="0"/>
              <a:t> der giver </a:t>
            </a:r>
            <a:r>
              <a:rPr lang="en-GB" dirty="0" err="1" smtClean="0"/>
              <a:t>mening</a:t>
            </a:r>
            <a:r>
              <a:rPr lang="en-GB" dirty="0" smtClean="0"/>
              <a:t> I </a:t>
            </a:r>
            <a:r>
              <a:rPr lang="en-GB" dirty="0" err="1" smtClean="0"/>
              <a:t>sammenhængen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Er</a:t>
            </a:r>
            <a:r>
              <a:rPr lang="en-GB" dirty="0" smtClean="0"/>
              <a:t> dog “</a:t>
            </a:r>
            <a:r>
              <a:rPr lang="da-DK" dirty="0" err="1" smtClean="0"/>
              <a:t>functional-first</a:t>
            </a:r>
            <a:r>
              <a:rPr lang="da-DK" dirty="0" smtClean="0"/>
              <a:t>”. Så hvis i bare vil skrive OO kode så er C# stadigvæk mere oplagt </a:t>
            </a:r>
            <a:r>
              <a:rPr lang="da-DK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GB" dirty="0" err="1" smtClean="0"/>
              <a:t>Indbygget</a:t>
            </a:r>
            <a:r>
              <a:rPr lang="en-GB" dirty="0" smtClean="0"/>
              <a:t> REPL </a:t>
            </a:r>
            <a:r>
              <a:rPr lang="en-GB" dirty="0" err="1" smtClean="0"/>
              <a:t>til</a:t>
            </a:r>
            <a:r>
              <a:rPr lang="en-GB" dirty="0" smtClean="0"/>
              <a:t> </a:t>
            </a:r>
            <a:r>
              <a:rPr lang="en-GB" dirty="0" err="1" smtClean="0"/>
              <a:t>hurtig</a:t>
            </a:r>
            <a:r>
              <a:rPr lang="en-GB" dirty="0" smtClean="0"/>
              <a:t> test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kode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scripting </a:t>
            </a:r>
          </a:p>
          <a:p>
            <a:endParaRPr lang="en-GB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464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84" y="1020679"/>
            <a:ext cx="54959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4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OO i F</a:t>
            </a:r>
            <a:r>
              <a:rPr lang="en-GB" dirty="0" smtClean="0"/>
              <a:t>#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Se </a:t>
            </a:r>
            <a:r>
              <a:rPr lang="da-DK" dirty="0" err="1" smtClean="0"/>
              <a:t>shareCode</a:t>
            </a:r>
            <a:r>
              <a:rPr lang="da-DK" dirty="0" smtClean="0"/>
              <a:t> projekt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924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589"/>
            <a:ext cx="10515600" cy="1259306"/>
          </a:xfrm>
        </p:spPr>
        <p:txBody>
          <a:bodyPr>
            <a:normAutofit/>
          </a:bodyPr>
          <a:lstStyle/>
          <a:p>
            <a:r>
              <a:rPr lang="en-GB" dirty="0" err="1" smtClean="0"/>
              <a:t>Funktionel</a:t>
            </a:r>
            <a:r>
              <a:rPr lang="en-GB" dirty="0" smtClean="0"/>
              <a:t> </a:t>
            </a:r>
            <a:r>
              <a:rPr lang="en-GB" dirty="0" err="1" smtClean="0"/>
              <a:t>programmering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069" y="1483895"/>
            <a:ext cx="6681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00927" y="1228224"/>
            <a:ext cx="54578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part 1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</a:t>
            </a:r>
          </a:p>
          <a:p>
            <a:r>
              <a:rPr lang="en-GB" dirty="0" smtClean="0"/>
              <a:t>Lister</a:t>
            </a:r>
          </a:p>
          <a:p>
            <a:r>
              <a:rPr lang="en-GB" dirty="0" err="1" smtClean="0"/>
              <a:t>Funktioner</a:t>
            </a:r>
            <a:endParaRPr lang="en-GB" dirty="0" smtClean="0"/>
          </a:p>
          <a:p>
            <a:r>
              <a:rPr lang="en-GB" dirty="0" smtClean="0"/>
              <a:t>Piping</a:t>
            </a:r>
          </a:p>
          <a:p>
            <a:endParaRPr lang="en-GB" dirty="0" smtClean="0"/>
          </a:p>
          <a:p>
            <a:r>
              <a:rPr lang="da-DK" dirty="0" smtClean="0"/>
              <a:t>Prøv det hele i f# </a:t>
            </a:r>
            <a:r>
              <a:rPr lang="da-DK" dirty="0" err="1" smtClean="0"/>
              <a:t>interactive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331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 mere info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Tjek </a:t>
            </a:r>
            <a:r>
              <a:rPr lang="da-DK" dirty="0" smtClean="0">
                <a:hlinkClick r:id="rId2"/>
              </a:rPr>
              <a:t>www.fsharpforfunandprofit.com</a:t>
            </a:r>
            <a:r>
              <a:rPr lang="da-DK" dirty="0" smtClean="0"/>
              <a:t> for masser af F# skrevet på en forståelig måde.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Har ”lånt” masser af materiale herfra </a:t>
            </a:r>
            <a:r>
              <a:rPr lang="da-DK" dirty="0" smtClean="0">
                <a:sym typeface="Wingdings" panose="05000000000000000000" pitchFamily="2" charset="2"/>
              </a:rPr>
              <a:t>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hlinkClick r:id="rId3"/>
              </a:rPr>
              <a:t>https://fsharpforfunandprofit.com/posts/why-use-fsharp-intro/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hlinkClick r:id="rId4"/>
              </a:rPr>
              <a:t>https://fsharpforfunandprofit.com/fppatterns/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>
                <a:hlinkClick r:id="rId5"/>
              </a:rPr>
              <a:t>https://fsharpforfunandprofit.com/ddd/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11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F# og funktionel programmering</vt:lpstr>
      <vt:lpstr>Agenda</vt:lpstr>
      <vt:lpstr>Lidt om F#</vt:lpstr>
      <vt:lpstr>PowerPoint Presentation</vt:lpstr>
      <vt:lpstr>OO i F# </vt:lpstr>
      <vt:lpstr>Funktionel programmering</vt:lpstr>
      <vt:lpstr>PowerPoint Presentation</vt:lpstr>
      <vt:lpstr>Basics part 1</vt:lpstr>
      <vt:lpstr>For mere info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og funktionel programmering</dc:title>
  <dc:creator>Michael Skaanning Kristensen</dc:creator>
  <cp:lastModifiedBy>Michael Skaanning Kristensen</cp:lastModifiedBy>
  <cp:revision>7</cp:revision>
  <dcterms:created xsi:type="dcterms:W3CDTF">2018-08-06T15:07:34Z</dcterms:created>
  <dcterms:modified xsi:type="dcterms:W3CDTF">2018-08-06T16:11:31Z</dcterms:modified>
</cp:coreProperties>
</file>