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62" r:id="rId6"/>
    <p:sldId id="265" r:id="rId7"/>
    <p:sldId id="266" r:id="rId8"/>
    <p:sldId id="267" r:id="rId9"/>
    <p:sldId id="264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42BC-51A5-4225-9615-06B54AEC4527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3D05-E80E-4A3D-AD3E-DB54E4B36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51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FE60-314A-416D-989F-17DA8672C365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78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7677-E8D9-43B3-9816-832F58F7571C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86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B5B-F19E-4ED6-BF29-2B5C966CE3E9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78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11B-3F81-4F54-98EA-8E0CA6F37E52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04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522A-24A4-4085-B2F1-5A14F9088BA9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69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643C-5468-445B-997C-C8BE4898389D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50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E34C-3A6F-4B20-83CF-6BFC27492412}" type="datetime1">
              <a:rPr lang="fr-FR" smtClean="0"/>
              <a:t>13/01/2021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19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6514-1BDD-4DBE-B04D-367CC4ED8547}" type="datetime1">
              <a:rPr lang="fr-FR" smtClean="0"/>
              <a:t>13/01/2021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23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517C-5D6F-4F8A-9AB5-FCCD96B66146}" type="datetime1">
              <a:rPr lang="fr-FR" smtClean="0"/>
              <a:t>13/01/2021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26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198D41-2B86-4875-B968-DB568A1C52C1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37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B2CA-5DDD-4B98-A84D-BB29A849F672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58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CA998F-EEBF-4ED0-9904-DBA888B2A961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4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B4DA4-0426-497F-9F1E-46C0D0CC9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Casse-Brique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4D511E-89FE-4761-87A2-38EA3B058A05}"/>
              </a:ext>
            </a:extLst>
          </p:cNvPr>
          <p:cNvSpPr txBox="1"/>
          <p:nvPr/>
        </p:nvSpPr>
        <p:spPr>
          <a:xfrm>
            <a:off x="991182" y="4711603"/>
            <a:ext cx="9164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Ruat</a:t>
            </a:r>
            <a:r>
              <a:rPr lang="fr-FR" dirty="0"/>
              <a:t> Kevin</a:t>
            </a:r>
            <a:br>
              <a:rPr lang="fr-FR" dirty="0"/>
            </a:br>
            <a:r>
              <a:rPr lang="fr-FR" b="0" i="0" dirty="0" err="1">
                <a:effectLst/>
              </a:rPr>
              <a:t>Maryem</a:t>
            </a:r>
            <a:r>
              <a:rPr lang="fr-FR" b="0" i="0" dirty="0">
                <a:effectLst/>
              </a:rPr>
              <a:t> </a:t>
            </a:r>
            <a:r>
              <a:rPr lang="fr-FR" b="0" i="0" dirty="0" err="1">
                <a:effectLst/>
              </a:rPr>
              <a:t>Mouhssine</a:t>
            </a:r>
            <a:endParaRPr lang="fr-FR" b="1" i="0" dirty="0">
              <a:effectLst/>
            </a:endParaRPr>
          </a:p>
          <a:p>
            <a:r>
              <a:rPr lang="fr-FR" b="0" i="0" dirty="0">
                <a:effectLst/>
              </a:rPr>
              <a:t>KINGSADA </a:t>
            </a:r>
            <a:r>
              <a:rPr lang="fr-FR" b="0" i="0" dirty="0" err="1">
                <a:effectLst/>
              </a:rPr>
              <a:t>Sitratha</a:t>
            </a:r>
            <a:r>
              <a:rPr lang="fr-FR" b="0" i="0" dirty="0">
                <a:effectLst/>
              </a:rPr>
              <a:t> Alexandre</a:t>
            </a:r>
            <a:endParaRPr lang="fr-FR" b="1" i="0" dirty="0">
              <a:effectLst/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664381-2FF2-4B7C-8D61-6A5F7634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58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Classe collision</a:t>
            </a:r>
          </a:p>
          <a:p>
            <a:r>
              <a:rPr lang="fr-FR" dirty="0"/>
              <a:t>Programme par étapes</a:t>
            </a:r>
          </a:p>
          <a:p>
            <a:r>
              <a:rPr lang="fr-FR" dirty="0" err="1"/>
              <a:t>Doctest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37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Idées abandonnées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Faire un terrain en grille (abandonné car trop peu de possibilités de trajectoires de balle)</a:t>
            </a:r>
          </a:p>
          <a:p>
            <a:r>
              <a:rPr lang="fr-FR" dirty="0"/>
              <a:t>Classe de base par forme (Raquette = rectangle par exemple)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822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chaotique (pas eu le temps de finir)</a:t>
            </a:r>
          </a:p>
          <a:p>
            <a:r>
              <a:rPr lang="fr-FR" dirty="0"/>
              <a:t>Code quand même proprement structuré, facile d’ajouter des fonctionnalités</a:t>
            </a:r>
          </a:p>
          <a:p>
            <a:r>
              <a:rPr lang="fr-FR" dirty="0"/>
              <a:t>Projet utile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11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Présentation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Fonctionnement global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Fonctionnement détaillé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Idées abandonnées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Améliorations possibles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80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But du projet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 jeu de casse-brique (principe etc…)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Organisation du projet(Distanciel, réunions discord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Logiciels utilisés (gitHub, codeBlocks, doxygen et </a:t>
            </a:r>
            <a:r>
              <a:rPr lang="fr-FR" dirty="0" err="1"/>
              <a:t>Graphiz</a:t>
            </a:r>
            <a:r>
              <a:rPr lang="fr-FR" dirty="0"/>
              <a:t> pour la visualisation)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74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Fonctionnement global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menu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Lancer le jeu, options, </a:t>
            </a:r>
            <a:r>
              <a:rPr lang="fr-FR" dirty="0" err="1"/>
              <a:t>selections</a:t>
            </a:r>
            <a:r>
              <a:rPr lang="fr-FR" dirty="0"/>
              <a:t> du terrain par fichier, on peux rajouter des terrains manuellement (plus tard, a présenter ?)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FC42BB-D04F-45FD-8E3C-1394BF878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00" y="1240132"/>
            <a:ext cx="5178831" cy="2298806"/>
          </a:xfrm>
          <a:prstGeom prst="rect">
            <a:avLst/>
          </a:prstGeom>
        </p:spPr>
      </p:pic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B4F3CC1F-9724-4EB8-A80F-4F256116E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99" y="3538938"/>
            <a:ext cx="5178831" cy="2750180"/>
          </a:xfrm>
          <a:prstGeom prst="rect">
            <a:avLst/>
          </a:prstGeom>
        </p:spPr>
      </p:pic>
      <p:pic>
        <p:nvPicPr>
          <p:cNvPr id="12" name="Image 11" descr="Une image contenant texte, vert&#10;&#10;Description générée automatiquement">
            <a:extLst>
              <a:ext uri="{FF2B5EF4-FFF2-40B4-BE49-F238E27FC236}">
                <a16:creationId xmlns:a16="http://schemas.microsoft.com/office/drawing/2014/main" id="{F7C86B3C-8160-47BC-87E8-24C10637F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31" y="1240132"/>
            <a:ext cx="5004452" cy="504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4686"/>
            <a:ext cx="10058400" cy="9684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Fonctionnement Détaillé</a:t>
            </a:r>
            <a:br>
              <a:rPr lang="fr-FR" b="1" dirty="0"/>
            </a:br>
            <a:r>
              <a:rPr lang="fr-FR" b="1" dirty="0"/>
              <a:t>(Terrain)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26CA1471-5FF7-4630-A966-4F1E5DDB5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2" y="1887134"/>
            <a:ext cx="3225966" cy="38991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5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0A2DEB-5C13-4D9F-95DC-199349309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07" y="3547532"/>
            <a:ext cx="5112013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4686"/>
            <a:ext cx="10058400" cy="9684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Fonctionnement Détaillé</a:t>
            </a:r>
            <a:br>
              <a:rPr lang="fr-FR" b="1" dirty="0"/>
            </a:br>
            <a:r>
              <a:rPr lang="fr-FR" b="1" dirty="0"/>
              <a:t>(Collision)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6</a:t>
            </a:fld>
            <a:endParaRPr lang="fr-FR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BEC0F931-3E4A-4C61-9290-8F9AF1D1C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57" y="1888144"/>
            <a:ext cx="9242886" cy="4022725"/>
          </a:xfrm>
        </p:spPr>
      </p:pic>
    </p:spTree>
    <p:extLst>
      <p:ext uri="{BB962C8B-B14F-4D97-AF65-F5344CB8AC3E}">
        <p14:creationId xmlns:p14="http://schemas.microsoft.com/office/powerpoint/2010/main" val="60924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4686"/>
            <a:ext cx="10058400" cy="9684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Fonctionnement Détaillé</a:t>
            </a:r>
            <a:br>
              <a:rPr lang="fr-FR" b="1" dirty="0"/>
            </a:br>
            <a:r>
              <a:rPr lang="fr-FR" b="1" dirty="0"/>
              <a:t>(Collision)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64917" cy="428461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collisionToutTableauElement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indiceElementQuiBouge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precision</a:t>
            </a:r>
            <a:r>
              <a:rPr lang="fr-FR" dirty="0"/>
              <a:t>) </a:t>
            </a:r>
            <a:r>
              <a:rPr lang="fr-FR" dirty="0" err="1"/>
              <a:t>const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Test les collisions avant et après l’</a:t>
            </a:r>
            <a:r>
              <a:rPr lang="fr-FR" dirty="0" err="1"/>
              <a:t>element</a:t>
            </a:r>
            <a:r>
              <a:rPr lang="fr-FR" dirty="0"/>
              <a:t> courant grâce à </a:t>
            </a:r>
            <a:r>
              <a:rPr lang="fr-FR" dirty="0" err="1"/>
              <a:t>collisionPartieDuTableau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Renvoie l’index du premier </a:t>
            </a:r>
            <a:r>
              <a:rPr lang="fr-FR" dirty="0" err="1"/>
              <a:t>element</a:t>
            </a:r>
            <a:r>
              <a:rPr lang="fr-FR" dirty="0"/>
              <a:t> en avec lequel il y a collision</a:t>
            </a:r>
            <a:br>
              <a:rPr lang="fr-FR" dirty="0"/>
            </a:b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 </a:t>
            </a:r>
            <a:r>
              <a:rPr lang="fr-FR" dirty="0" err="1"/>
              <a:t>collisionPartieDuTableau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indiceDebut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indiceFin</a:t>
            </a:r>
            <a:r>
              <a:rPr lang="fr-FR" dirty="0"/>
              <a:t>, </a:t>
            </a:r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*</a:t>
            </a:r>
            <a:r>
              <a:rPr lang="fr-FR" dirty="0" err="1"/>
              <a:t>elementQuiBouge</a:t>
            </a:r>
            <a:r>
              <a:rPr lang="fr-F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Test la collision entre l’</a:t>
            </a:r>
            <a:r>
              <a:rPr lang="fr-FR" dirty="0" err="1"/>
              <a:t>element</a:t>
            </a:r>
            <a:r>
              <a:rPr lang="fr-FR" dirty="0"/>
              <a:t> courant et tout les autres </a:t>
            </a:r>
            <a:r>
              <a:rPr lang="fr-FR" dirty="0" err="1"/>
              <a:t>element</a:t>
            </a:r>
            <a:r>
              <a:rPr lang="fr-FR" dirty="0"/>
              <a:t> de sa partie du tableau grâce à </a:t>
            </a:r>
            <a:r>
              <a:rPr lang="fr-FR" dirty="0" err="1"/>
              <a:t>testCollisionDeuxElement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Renvoie l’index du premier </a:t>
            </a:r>
            <a:r>
              <a:rPr lang="fr-FR" dirty="0" err="1"/>
              <a:t>element</a:t>
            </a:r>
            <a:r>
              <a:rPr lang="fr-FR" dirty="0"/>
              <a:t> en avec lequel il y a collision</a:t>
            </a:r>
            <a:br>
              <a:rPr lang="fr-FR" dirty="0"/>
            </a:b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bool</a:t>
            </a:r>
            <a:r>
              <a:rPr lang="fr-FR" dirty="0"/>
              <a:t> </a:t>
            </a:r>
            <a:r>
              <a:rPr lang="fr-FR" dirty="0" err="1"/>
              <a:t>testCollisionDeuxElement</a:t>
            </a:r>
            <a:r>
              <a:rPr lang="fr-FR" dirty="0"/>
              <a:t>(</a:t>
            </a:r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*</a:t>
            </a:r>
            <a:r>
              <a:rPr lang="fr-FR" dirty="0" err="1"/>
              <a:t>premierElement,const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*</a:t>
            </a:r>
            <a:r>
              <a:rPr lang="fr-FR" dirty="0" err="1"/>
              <a:t>deuxiemeElement</a:t>
            </a:r>
            <a:r>
              <a:rPr lang="fr-FR" dirty="0"/>
              <a:t>) </a:t>
            </a:r>
            <a:r>
              <a:rPr lang="fr-FR" dirty="0" err="1"/>
              <a:t>const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Créé l’enveloppe des deux </a:t>
            </a:r>
            <a:r>
              <a:rPr lang="fr-FR" dirty="0" err="1"/>
              <a:t>elements</a:t>
            </a:r>
            <a:r>
              <a:rPr lang="fr-FR" dirty="0"/>
              <a:t> et regarde si il y a contact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Renvoie vrai si il y a contact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04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4686"/>
            <a:ext cx="10058400" cy="9684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Fonctionnement Détaillé</a:t>
            </a:r>
            <a:br>
              <a:rPr lang="fr-FR" b="1" dirty="0"/>
            </a:br>
            <a:r>
              <a:rPr lang="fr-FR" b="1" dirty="0"/>
              <a:t>(Collision)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64917" cy="42846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approchePasAPas</a:t>
            </a:r>
            <a:r>
              <a:rPr lang="fr-FR" dirty="0"/>
              <a:t>(</a:t>
            </a:r>
            <a:r>
              <a:rPr lang="fr-FR" dirty="0" err="1"/>
              <a:t>elementMouvant</a:t>
            </a:r>
            <a:r>
              <a:rPr lang="fr-FR" dirty="0"/>
              <a:t>* </a:t>
            </a:r>
            <a:r>
              <a:rPr lang="fr-FR" dirty="0" err="1"/>
              <a:t>elemM</a:t>
            </a:r>
            <a:r>
              <a:rPr lang="fr-FR" dirty="0"/>
              <a:t>, </a:t>
            </a:r>
            <a:r>
              <a:rPr lang="fr-FR" dirty="0" err="1"/>
              <a:t>element</a:t>
            </a:r>
            <a:r>
              <a:rPr lang="fr-FR" dirty="0"/>
              <a:t>* </a:t>
            </a:r>
            <a:r>
              <a:rPr lang="fr-FR" dirty="0" err="1"/>
              <a:t>elem</a:t>
            </a:r>
            <a:r>
              <a:rPr lang="fr-FR" dirty="0"/>
              <a:t>, double&amp; </a:t>
            </a:r>
            <a:r>
              <a:rPr lang="fr-FR" dirty="0" err="1"/>
              <a:t>distanceAParcourir</a:t>
            </a:r>
            <a:r>
              <a:rPr lang="fr-F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Calcul la distance nécessaire pour que l’</a:t>
            </a:r>
            <a:r>
              <a:rPr lang="fr-FR" dirty="0" err="1"/>
              <a:t>elementMouvant</a:t>
            </a:r>
            <a:r>
              <a:rPr lang="fr-FR" dirty="0"/>
              <a:t> entre en contact avec l’</a:t>
            </a:r>
            <a:r>
              <a:rPr lang="fr-FR" dirty="0" err="1"/>
              <a:t>element</a:t>
            </a:r>
            <a:r>
              <a:rPr lang="fr-FR" dirty="0"/>
              <a:t> fixe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Fait se déplacer l’</a:t>
            </a:r>
            <a:r>
              <a:rPr lang="fr-FR" dirty="0" err="1"/>
              <a:t>element</a:t>
            </a:r>
            <a:r>
              <a:rPr lang="fr-FR" dirty="0"/>
              <a:t> jusqu’au point de contact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Demande aux deux </a:t>
            </a:r>
            <a:r>
              <a:rPr lang="fr-FR" dirty="0" err="1"/>
              <a:t>elements</a:t>
            </a:r>
            <a:r>
              <a:rPr lang="fr-FR" dirty="0"/>
              <a:t> d’appliquer leurs effets de collision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Met à jour la distance a parcourir et retourne dans la boucle </a:t>
            </a:r>
            <a:r>
              <a:rPr lang="fr-FR" dirty="0" err="1"/>
              <a:t>while</a:t>
            </a:r>
            <a:r>
              <a:rPr lang="fr-FR" dirty="0"/>
              <a:t> au cas ou il y ai de nouvelles collisions avec la distance restante </a:t>
            </a:r>
          </a:p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3E7793-ADC8-4724-B56F-840AF22BF935}"/>
              </a:ext>
            </a:extLst>
          </p:cNvPr>
          <p:cNvSpPr txBox="1"/>
          <p:nvPr/>
        </p:nvSpPr>
        <p:spPr>
          <a:xfrm>
            <a:off x="4474710" y="4414234"/>
            <a:ext cx="324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des collisions multiples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943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4686"/>
            <a:ext cx="10058400" cy="9684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Fonctionnement Détaillé</a:t>
            </a:r>
            <a:br>
              <a:rPr lang="fr-FR" b="1" dirty="0"/>
            </a:br>
            <a:r>
              <a:rPr lang="fr-FR" b="1" dirty="0"/>
              <a:t>(</a:t>
            </a:r>
            <a:r>
              <a:rPr lang="fr-FR" b="1" dirty="0" err="1"/>
              <a:t>Element</a:t>
            </a:r>
            <a:r>
              <a:rPr lang="fr-FR" b="1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6810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376</Words>
  <Application>Microsoft Office PowerPoint</Application>
  <PresentationFormat>Grand écran</PresentationFormat>
  <Paragraphs>75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Rétrospective</vt:lpstr>
      <vt:lpstr>Casse-Brique</vt:lpstr>
      <vt:lpstr>Sommaire</vt:lpstr>
      <vt:lpstr>Présentation</vt:lpstr>
      <vt:lpstr>Fonctionnement global</vt:lpstr>
      <vt:lpstr>Fonctionnement Détaillé (Terrain)</vt:lpstr>
      <vt:lpstr>Fonctionnement Détaillé (Collision)</vt:lpstr>
      <vt:lpstr>Fonctionnement Détaillé (Collision)</vt:lpstr>
      <vt:lpstr>Fonctionnement Détaillé (Collision)</vt:lpstr>
      <vt:lpstr>Fonctionnement Détaillé (Element)</vt:lpstr>
      <vt:lpstr>Améliorations possibles</vt:lpstr>
      <vt:lpstr>Idées abandonnées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Casse-Brique</dc:title>
  <dc:creator>EL OUERIAGHLI EL GHAMMAZ  Dounia</dc:creator>
  <cp:lastModifiedBy>EL OUERIAGHLI EL GHAMMAZ  Dounia</cp:lastModifiedBy>
  <cp:revision>5</cp:revision>
  <dcterms:created xsi:type="dcterms:W3CDTF">2021-01-12T23:45:57Z</dcterms:created>
  <dcterms:modified xsi:type="dcterms:W3CDTF">2021-01-13T03:04:40Z</dcterms:modified>
</cp:coreProperties>
</file>