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4" r:id="rId10"/>
    <p:sldId id="259" r:id="rId11"/>
    <p:sldId id="26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42BC-51A5-4225-9615-06B54AEC4527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3D05-E80E-4A3D-AD3E-DB54E4B36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5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FE60-314A-416D-989F-17DA8672C365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7677-E8D9-43B3-9816-832F58F7571C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B5B-F19E-4ED6-BF29-2B5C966CE3E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78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11B-3F81-4F54-98EA-8E0CA6F37E52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522A-24A4-4085-B2F1-5A14F9088BA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643C-5468-445B-997C-C8BE4898389D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34C-3A6F-4B20-83CF-6BFC27492412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1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14-1BDD-4DBE-B04D-367CC4ED8547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517C-5D6F-4F8A-9AB5-FCCD96B66146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2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198D41-2B86-4875-B968-DB568A1C52C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3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CA-5DDD-4B98-A84D-BB29A849F672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8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4DA4-0426-497F-9F1E-46C0D0CC9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Casse-Brique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4D511E-89FE-4761-87A2-38EA3B058A05}"/>
              </a:ext>
            </a:extLst>
          </p:cNvPr>
          <p:cNvSpPr txBox="1"/>
          <p:nvPr/>
        </p:nvSpPr>
        <p:spPr>
          <a:xfrm>
            <a:off x="8563959" y="758952"/>
            <a:ext cx="316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Ruat</a:t>
            </a:r>
            <a:r>
              <a:rPr lang="fr-FR" dirty="0"/>
              <a:t> Kevin</a:t>
            </a:r>
            <a:br>
              <a:rPr lang="fr-FR" dirty="0"/>
            </a:br>
            <a:r>
              <a:rPr lang="fr-FR" b="0" i="0" dirty="0" err="1">
                <a:effectLst/>
              </a:rPr>
              <a:t>Maryem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Mouhssine</a:t>
            </a:r>
            <a:endParaRPr lang="fr-FR" b="1" i="0" dirty="0">
              <a:effectLst/>
            </a:endParaRPr>
          </a:p>
          <a:p>
            <a:r>
              <a:rPr lang="fr-FR" b="0" i="0" dirty="0">
                <a:effectLst/>
              </a:rPr>
              <a:t>KINGSADA </a:t>
            </a:r>
            <a:r>
              <a:rPr lang="fr-FR" b="0" i="0" dirty="0" err="1">
                <a:effectLst/>
              </a:rPr>
              <a:t>Sitratha</a:t>
            </a:r>
            <a:r>
              <a:rPr lang="fr-FR" b="0" i="0" dirty="0">
                <a:effectLst/>
              </a:rPr>
              <a:t> Alexandre</a:t>
            </a:r>
            <a:endParaRPr lang="fr-FR" b="1" i="0" dirty="0">
              <a:effectLst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664381-2FF2-4B7C-8D61-6A5F763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8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Améliorations de l’existent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Classe collision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Programme par étapes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Doctest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Liste chainée pour les vecteurs d’éléments du terrain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7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Plusieurs balle (collision géré) et plusieurs raquettes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Augmentation de la vitesse grâce a la </a:t>
            </a:r>
            <a:r>
              <a:rPr lang="fr-FR" dirty="0" err="1"/>
              <a:t>precision</a:t>
            </a:r>
            <a:r>
              <a:rPr lang="fr-FR" dirty="0"/>
              <a:t> de calcul de collision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Ajout d’une partie score dans le menu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Ajout d’une possibilité de création de terrain </a:t>
            </a:r>
            <a:r>
              <a:rPr lang="fr-FR" dirty="0" err="1"/>
              <a:t>ergonimique</a:t>
            </a:r>
            <a:r>
              <a:rPr lang="fr-FR" dirty="0"/>
              <a:t> possible grâce format fichier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92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abandonnées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Faire un terrain en grille (abandonné car trop peu de possibilités de trajectoires de balle)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Classe de base par forme (Raquette et brique = rectangle par exemple)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BE1135B-5906-4654-A2A8-9F13FA30D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77559"/>
              </p:ext>
            </p:extLst>
          </p:nvPr>
        </p:nvGraphicFramePr>
        <p:xfrm>
          <a:off x="4472547" y="2567782"/>
          <a:ext cx="2636592" cy="21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64">
                  <a:extLst>
                    <a:ext uri="{9D8B030D-6E8A-4147-A177-3AD203B41FA5}">
                      <a16:colId xmlns:a16="http://schemas.microsoft.com/office/drawing/2014/main" val="2986252330"/>
                    </a:ext>
                  </a:extLst>
                </a:gridCol>
                <a:gridCol w="878864">
                  <a:extLst>
                    <a:ext uri="{9D8B030D-6E8A-4147-A177-3AD203B41FA5}">
                      <a16:colId xmlns:a16="http://schemas.microsoft.com/office/drawing/2014/main" val="443568317"/>
                    </a:ext>
                  </a:extLst>
                </a:gridCol>
                <a:gridCol w="878864">
                  <a:extLst>
                    <a:ext uri="{9D8B030D-6E8A-4147-A177-3AD203B41FA5}">
                      <a16:colId xmlns:a16="http://schemas.microsoft.com/office/drawing/2014/main" val="3129186427"/>
                    </a:ext>
                  </a:extLst>
                </a:gridCol>
              </a:tblGrid>
              <a:tr h="7303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80553"/>
                  </a:ext>
                </a:extLst>
              </a:tr>
              <a:tr h="73032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463"/>
                  </a:ext>
                </a:extLst>
              </a:tr>
              <a:tr h="73032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38510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A6931A16-99DC-421D-9D39-A1377E492663}"/>
              </a:ext>
            </a:extLst>
          </p:cNvPr>
          <p:cNvSpPr/>
          <p:nvPr/>
        </p:nvSpPr>
        <p:spPr>
          <a:xfrm>
            <a:off x="5546144" y="3416953"/>
            <a:ext cx="489397" cy="49261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5DFE264-D2A2-4B54-A07D-AF28AB3A68E8}"/>
              </a:ext>
            </a:extLst>
          </p:cNvPr>
          <p:cNvSpPr/>
          <p:nvPr/>
        </p:nvSpPr>
        <p:spPr>
          <a:xfrm rot="13514353">
            <a:off x="4990600" y="3083415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031FED6-535E-420A-900A-8391FED632C7}"/>
              </a:ext>
            </a:extLst>
          </p:cNvPr>
          <p:cNvSpPr/>
          <p:nvPr/>
        </p:nvSpPr>
        <p:spPr>
          <a:xfrm rot="19095053">
            <a:off x="6010869" y="3102048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6B585BE-092E-44D3-A235-727AEEB5AD6F}"/>
              </a:ext>
            </a:extLst>
          </p:cNvPr>
          <p:cNvSpPr/>
          <p:nvPr/>
        </p:nvSpPr>
        <p:spPr>
          <a:xfrm rot="16200000">
            <a:off x="5517166" y="2943170"/>
            <a:ext cx="547352" cy="25113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Projet incomplet</a:t>
            </a:r>
          </a:p>
          <a:p>
            <a:r>
              <a:rPr lang="fr-FR" dirty="0"/>
              <a:t>Code quand proprement structuré et documenté</a:t>
            </a:r>
          </a:p>
          <a:p>
            <a:r>
              <a:rPr lang="fr-FR" dirty="0"/>
              <a:t>Fonctionnalités facilement ajoutables</a:t>
            </a:r>
          </a:p>
          <a:p>
            <a:r>
              <a:rPr lang="fr-FR" dirty="0"/>
              <a:t>Projet utile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Présentation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Fonctionnement global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Fonctionnement détaillé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Améliorations de l’existent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Idées possibles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Idées abandonnées lors du </a:t>
            </a:r>
            <a:r>
              <a:rPr lang="fr-FR" dirty="0" err="1"/>
              <a:t>developpement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But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jeu de casse-brique (principe etc…)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Organisation du projet(Distanciel, réunions discord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Logiciels et plugins utilisés (gitHub, codeBlocks, doxygen et </a:t>
            </a:r>
            <a:r>
              <a:rPr lang="fr-FR" dirty="0" err="1"/>
              <a:t>Graphiz</a:t>
            </a:r>
            <a:r>
              <a:rPr lang="fr-FR" dirty="0"/>
              <a:t> pour la visualisation)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Fonctionnement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menu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Lancer le jeu, options, </a:t>
            </a:r>
            <a:r>
              <a:rPr lang="fr-FR" dirty="0" err="1"/>
              <a:t>selections</a:t>
            </a:r>
            <a:r>
              <a:rPr lang="fr-FR" dirty="0"/>
              <a:t> du terrain par fichier, on peux rajouter des terrains manuellement (plus tard, a présenter ?)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FC42BB-D04F-45FD-8E3C-1394BF87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0" y="1240132"/>
            <a:ext cx="5178831" cy="2298806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B4F3CC1F-9724-4EB8-A80F-4F256116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99" y="3538938"/>
            <a:ext cx="5178831" cy="2750180"/>
          </a:xfrm>
          <a:prstGeom prst="rect">
            <a:avLst/>
          </a:prstGeom>
        </p:spPr>
      </p:pic>
      <p:pic>
        <p:nvPicPr>
          <p:cNvPr id="12" name="Image 11" descr="Une image contenant texte, vert&#10;&#10;Description générée automatiquement">
            <a:extLst>
              <a:ext uri="{FF2B5EF4-FFF2-40B4-BE49-F238E27FC236}">
                <a16:creationId xmlns:a16="http://schemas.microsoft.com/office/drawing/2014/main" id="{F7C86B3C-8160-47BC-87E8-24C106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31" y="1240132"/>
            <a:ext cx="5004452" cy="50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(Terrain)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6CA1471-5FF7-4630-A966-4F1E5DDB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2" y="1887134"/>
            <a:ext cx="3225966" cy="38991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0A2DEB-5C13-4D9F-95DC-19934930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07" y="3547532"/>
            <a:ext cx="5112013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6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EC0F931-3E4A-4C61-9290-8F9AF1D1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57" y="1888144"/>
            <a:ext cx="9242886" cy="4022725"/>
          </a:xfrm>
        </p:spPr>
      </p:pic>
    </p:spTree>
    <p:extLst>
      <p:ext uri="{BB962C8B-B14F-4D97-AF65-F5344CB8AC3E}">
        <p14:creationId xmlns:p14="http://schemas.microsoft.com/office/powerpoint/2010/main" val="6092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2846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collisionToutTableauElement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indiceElementQuiBouge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) </a:t>
            </a:r>
            <a:r>
              <a:rPr lang="fr-FR" dirty="0" err="1"/>
              <a:t>const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Test les collisions avant et après l’</a:t>
            </a:r>
            <a:r>
              <a:rPr lang="fr-FR" dirty="0" err="1"/>
              <a:t>element</a:t>
            </a:r>
            <a:r>
              <a:rPr lang="fr-FR" dirty="0"/>
              <a:t> courant grâce à </a:t>
            </a:r>
            <a:r>
              <a:rPr lang="fr-FR" dirty="0" err="1"/>
              <a:t>collisionPartieDuTableau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l’index du premier </a:t>
            </a:r>
            <a:r>
              <a:rPr lang="fr-FR" dirty="0" err="1"/>
              <a:t>element</a:t>
            </a:r>
            <a:r>
              <a:rPr lang="fr-FR" dirty="0"/>
              <a:t> en avec lequel il y a collision</a:t>
            </a:r>
            <a:br>
              <a:rPr lang="fr-FR" dirty="0"/>
            </a:b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 </a:t>
            </a:r>
            <a:r>
              <a:rPr lang="fr-FR" dirty="0" err="1"/>
              <a:t>collisionPartieDuTableau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indiceDebut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indiceFin</a:t>
            </a:r>
            <a:r>
              <a:rPr lang="fr-FR" dirty="0"/>
              <a:t>,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elementQuiBouge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Test la collision entre l’</a:t>
            </a:r>
            <a:r>
              <a:rPr lang="fr-FR" dirty="0" err="1"/>
              <a:t>element</a:t>
            </a:r>
            <a:r>
              <a:rPr lang="fr-FR" dirty="0"/>
              <a:t> courant et tout les autres </a:t>
            </a:r>
            <a:r>
              <a:rPr lang="fr-FR" dirty="0" err="1"/>
              <a:t>element</a:t>
            </a:r>
            <a:r>
              <a:rPr lang="fr-FR" dirty="0"/>
              <a:t> de sa partie du tableau grâce à </a:t>
            </a:r>
            <a:r>
              <a:rPr lang="fr-FR" dirty="0" err="1"/>
              <a:t>testCollisionDeuxElement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l’index du premier </a:t>
            </a:r>
            <a:r>
              <a:rPr lang="fr-FR" dirty="0" err="1"/>
              <a:t>element</a:t>
            </a:r>
            <a:r>
              <a:rPr lang="fr-FR" dirty="0"/>
              <a:t> en avec lequel il y a collision</a:t>
            </a:r>
            <a:br>
              <a:rPr lang="fr-FR" dirty="0"/>
            </a:b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bool</a:t>
            </a:r>
            <a:r>
              <a:rPr lang="fr-FR" dirty="0"/>
              <a:t> </a:t>
            </a:r>
            <a:r>
              <a:rPr lang="fr-FR" dirty="0" err="1"/>
              <a:t>testCollisionDeuxElement</a:t>
            </a:r>
            <a:r>
              <a:rPr lang="fr-FR" dirty="0"/>
              <a:t>(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premierElement,const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deuxiemeElement</a:t>
            </a:r>
            <a:r>
              <a:rPr lang="fr-FR" dirty="0"/>
              <a:t>) </a:t>
            </a:r>
            <a:r>
              <a:rPr lang="fr-FR" dirty="0" err="1"/>
              <a:t>const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Créé l’enveloppe des deux </a:t>
            </a:r>
            <a:r>
              <a:rPr lang="fr-FR" dirty="0" err="1"/>
              <a:t>elements</a:t>
            </a:r>
            <a:r>
              <a:rPr lang="fr-FR" dirty="0"/>
              <a:t> et regarde si il y a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vrai si il y a contact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2846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approchePasAPas</a:t>
            </a:r>
            <a:r>
              <a:rPr lang="fr-FR" dirty="0"/>
              <a:t>(</a:t>
            </a:r>
            <a:r>
              <a:rPr lang="fr-FR" dirty="0" err="1"/>
              <a:t>elementMouvant</a:t>
            </a:r>
            <a:r>
              <a:rPr lang="fr-FR" dirty="0"/>
              <a:t>* </a:t>
            </a:r>
            <a:r>
              <a:rPr lang="fr-FR" dirty="0" err="1"/>
              <a:t>elemM</a:t>
            </a:r>
            <a:r>
              <a:rPr lang="fr-FR" dirty="0"/>
              <a:t>, </a:t>
            </a:r>
            <a:r>
              <a:rPr lang="fr-FR" dirty="0" err="1"/>
              <a:t>element</a:t>
            </a:r>
            <a:r>
              <a:rPr lang="fr-FR" dirty="0"/>
              <a:t>* </a:t>
            </a:r>
            <a:r>
              <a:rPr lang="fr-FR" dirty="0" err="1"/>
              <a:t>elem</a:t>
            </a:r>
            <a:r>
              <a:rPr lang="fr-FR" dirty="0"/>
              <a:t>, double&amp; </a:t>
            </a:r>
            <a:r>
              <a:rPr lang="fr-FR" dirty="0" err="1"/>
              <a:t>distanceAParcourir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Calcul la distance nécessaire pour que l’</a:t>
            </a:r>
            <a:r>
              <a:rPr lang="fr-FR" dirty="0" err="1"/>
              <a:t>elementMouvant</a:t>
            </a:r>
            <a:r>
              <a:rPr lang="fr-FR" dirty="0"/>
              <a:t> entre en contact avec l’élément fixe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Fait se déplacer l’élément jusqu’au point de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element</a:t>
            </a:r>
            <a:r>
              <a:rPr lang="fr-FR" dirty="0"/>
              <a:t>::</a:t>
            </a:r>
            <a:r>
              <a:rPr lang="fr-FR" dirty="0" err="1"/>
              <a:t>effetCollision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Met à jour la distance a parcourir et retourne dans la boucle </a:t>
            </a:r>
            <a:r>
              <a:rPr lang="fr-FR" dirty="0" err="1"/>
              <a:t>while</a:t>
            </a:r>
            <a:r>
              <a:rPr lang="fr-FR" dirty="0"/>
              <a:t> au cas ou il y ait de nouvelles collisions avec la distance restante 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element</a:t>
            </a:r>
            <a:r>
              <a:rPr lang="fr-FR" dirty="0"/>
              <a:t>::</a:t>
            </a:r>
            <a:r>
              <a:rPr lang="fr-FR" dirty="0" err="1"/>
              <a:t>effetCollision</a:t>
            </a:r>
            <a:r>
              <a:rPr lang="fr-FR" dirty="0"/>
              <a:t> (</a:t>
            </a:r>
            <a:r>
              <a:rPr lang="fr-FR" dirty="0" err="1"/>
              <a:t>elementMouvant</a:t>
            </a:r>
            <a:r>
              <a:rPr lang="fr-FR" dirty="0"/>
              <a:t> *</a:t>
            </a:r>
            <a:r>
              <a:rPr lang="fr-FR" dirty="0" err="1"/>
              <a:t>elementPercute</a:t>
            </a:r>
            <a:r>
              <a:rPr lang="fr-F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Exemple : La brique s’autodétruit, la balle change l’angle de son vecteur vitesse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3E7793-ADC8-4724-B56F-840AF22BF935}"/>
              </a:ext>
            </a:extLst>
          </p:cNvPr>
          <p:cNvSpPr txBox="1"/>
          <p:nvPr/>
        </p:nvSpPr>
        <p:spPr>
          <a:xfrm>
            <a:off x="4474710" y="4414234"/>
            <a:ext cx="32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Gestion des collisions multiples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4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</a:t>
            </a:r>
            <a:r>
              <a:rPr lang="fr-FR" b="1" dirty="0" err="1"/>
              <a:t>Element</a:t>
            </a:r>
            <a:r>
              <a:rPr lang="fr-FR" b="1" dirty="0"/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3A8F13E-8F25-49FF-AEDB-EDB8FF6EA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45" y="521555"/>
            <a:ext cx="3052724" cy="55373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F2FF845-E0E1-49C6-936F-6DA0152E42C8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7634166" cy="32092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L’élément sert de classe de base aux élément fixe et mouvant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Facile d’implémenter d’autres types d’ élément fixes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Brique peut devenir une classe de base si plusieurs types de briques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Facile d’implémenter d’autres type d’éléments mouvants</a:t>
            </a:r>
          </a:p>
          <a:p>
            <a:pPr marL="201168" lvl="1" indent="0">
              <a:buNone/>
            </a:pP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681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486</Words>
  <Application>Microsoft Office PowerPoint</Application>
  <PresentationFormat>Grand écran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Rétrospective</vt:lpstr>
      <vt:lpstr>Casse-Brique</vt:lpstr>
      <vt:lpstr>Sommaire</vt:lpstr>
      <vt:lpstr>Présentation</vt:lpstr>
      <vt:lpstr>Fonctionnement global</vt:lpstr>
      <vt:lpstr>Fonctionnement Détaillé (Terrain)</vt:lpstr>
      <vt:lpstr>Fonctionnement Détaillé (Collision)</vt:lpstr>
      <vt:lpstr>Fonctionnement Détaillé (Collision)</vt:lpstr>
      <vt:lpstr>Fonctionnement Détaillé (Collision)</vt:lpstr>
      <vt:lpstr>Fonctionnement Détaillé (Element)</vt:lpstr>
      <vt:lpstr>Améliorations de l’existent</vt:lpstr>
      <vt:lpstr>Idées possibles</vt:lpstr>
      <vt:lpstr>Idées abandonnées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Casse-Brique</dc:title>
  <dc:creator>EL OUERIAGHLI EL GHAMMAZ  Dounia</dc:creator>
  <cp:lastModifiedBy>Dounia EL OUERIAGHLI EL GHAMMAZ</cp:lastModifiedBy>
  <cp:revision>15</cp:revision>
  <dcterms:created xsi:type="dcterms:W3CDTF">2021-01-12T23:45:57Z</dcterms:created>
  <dcterms:modified xsi:type="dcterms:W3CDTF">2021-01-13T18:00:21Z</dcterms:modified>
</cp:coreProperties>
</file>