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62" r:id="rId6"/>
    <p:sldId id="265" r:id="rId7"/>
    <p:sldId id="266" r:id="rId8"/>
    <p:sldId id="267" r:id="rId9"/>
    <p:sldId id="264" r:id="rId10"/>
    <p:sldId id="259" r:id="rId11"/>
    <p:sldId id="268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E44"/>
    <a:srgbClr val="E48312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87924-6274-4326-83BB-0CC1091B880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96BCB2-ADAE-4A0B-903C-615C177659C9}">
      <dgm:prSet/>
      <dgm:spPr/>
      <dgm:t>
        <a:bodyPr/>
        <a:lstStyle/>
        <a:p>
          <a:pPr>
            <a:defRPr cap="all"/>
          </a:pPr>
          <a:r>
            <a:rPr lang="fr-FR">
              <a:solidFill>
                <a:schemeClr val="bg1"/>
              </a:solidFill>
            </a:rPr>
            <a:t>Présentation</a:t>
          </a:r>
          <a:endParaRPr lang="en-US">
            <a:solidFill>
              <a:schemeClr val="bg1"/>
            </a:solidFill>
          </a:endParaRPr>
        </a:p>
      </dgm:t>
    </dgm:pt>
    <dgm:pt modelId="{6DEB5C56-3086-4E80-8E31-BF03C9FC3934}" type="parTrans" cxnId="{3BB682EA-603E-4E31-8787-7D6742E66D68}">
      <dgm:prSet/>
      <dgm:spPr/>
      <dgm:t>
        <a:bodyPr/>
        <a:lstStyle/>
        <a:p>
          <a:endParaRPr lang="en-US"/>
        </a:p>
      </dgm:t>
    </dgm:pt>
    <dgm:pt modelId="{4C2C95F9-6088-43E8-892E-0C4A0BAE5B4F}" type="sibTrans" cxnId="{3BB682EA-603E-4E31-8787-7D6742E66D68}">
      <dgm:prSet/>
      <dgm:spPr/>
      <dgm:t>
        <a:bodyPr/>
        <a:lstStyle/>
        <a:p>
          <a:endParaRPr lang="en-US"/>
        </a:p>
      </dgm:t>
    </dgm:pt>
    <dgm:pt modelId="{B1624852-1739-4E6D-84C0-98D6F02EC3BE}">
      <dgm:prSet/>
      <dgm:spPr/>
      <dgm:t>
        <a:bodyPr/>
        <a:lstStyle/>
        <a:p>
          <a:pPr>
            <a:defRPr cap="all"/>
          </a:pPr>
          <a:r>
            <a:rPr lang="fr-FR">
              <a:solidFill>
                <a:schemeClr val="bg1"/>
              </a:solidFill>
            </a:rPr>
            <a:t>Fonctionnement global</a:t>
          </a:r>
          <a:endParaRPr lang="en-US">
            <a:solidFill>
              <a:schemeClr val="bg1"/>
            </a:solidFill>
          </a:endParaRPr>
        </a:p>
      </dgm:t>
    </dgm:pt>
    <dgm:pt modelId="{47171B2C-FEFE-4A2A-B9A4-329E21FA741A}" type="parTrans" cxnId="{92D81A46-0E92-4E56-BD20-0C6E2FBCE08B}">
      <dgm:prSet/>
      <dgm:spPr/>
      <dgm:t>
        <a:bodyPr/>
        <a:lstStyle/>
        <a:p>
          <a:endParaRPr lang="en-US"/>
        </a:p>
      </dgm:t>
    </dgm:pt>
    <dgm:pt modelId="{37B7EC3C-7A54-4657-A7AE-CB0989752826}" type="sibTrans" cxnId="{92D81A46-0E92-4E56-BD20-0C6E2FBCE08B}">
      <dgm:prSet/>
      <dgm:spPr/>
      <dgm:t>
        <a:bodyPr/>
        <a:lstStyle/>
        <a:p>
          <a:endParaRPr lang="en-US"/>
        </a:p>
      </dgm:t>
    </dgm:pt>
    <dgm:pt modelId="{1CC73C82-7712-4DB1-9EF1-6FD419CA641E}">
      <dgm:prSet/>
      <dgm:spPr/>
      <dgm:t>
        <a:bodyPr/>
        <a:lstStyle/>
        <a:p>
          <a:pPr>
            <a:defRPr cap="all"/>
          </a:pPr>
          <a:r>
            <a:rPr lang="fr-FR">
              <a:solidFill>
                <a:schemeClr val="bg1"/>
              </a:solidFill>
            </a:rPr>
            <a:t>Fonctionnement détaillé</a:t>
          </a:r>
          <a:endParaRPr lang="en-US">
            <a:solidFill>
              <a:schemeClr val="bg1"/>
            </a:solidFill>
          </a:endParaRPr>
        </a:p>
      </dgm:t>
    </dgm:pt>
    <dgm:pt modelId="{1C6D37DD-B3C3-47C0-AD0F-FE26FC0B91C1}" type="parTrans" cxnId="{ACE8C058-6463-42ED-AEFF-4D6E805A82E4}">
      <dgm:prSet/>
      <dgm:spPr/>
      <dgm:t>
        <a:bodyPr/>
        <a:lstStyle/>
        <a:p>
          <a:endParaRPr lang="en-US"/>
        </a:p>
      </dgm:t>
    </dgm:pt>
    <dgm:pt modelId="{1AE8B1F8-861B-4E50-8A32-7757938B4C08}" type="sibTrans" cxnId="{ACE8C058-6463-42ED-AEFF-4D6E805A82E4}">
      <dgm:prSet/>
      <dgm:spPr/>
      <dgm:t>
        <a:bodyPr/>
        <a:lstStyle/>
        <a:p>
          <a:endParaRPr lang="en-US"/>
        </a:p>
      </dgm:t>
    </dgm:pt>
    <dgm:pt modelId="{7EB6B649-B945-4B3C-BD98-EDAFA61EC8E5}">
      <dgm:prSet/>
      <dgm:spPr/>
      <dgm:t>
        <a:bodyPr/>
        <a:lstStyle/>
        <a:p>
          <a:pPr>
            <a:defRPr cap="all"/>
          </a:pPr>
          <a:r>
            <a:rPr lang="fr-FR">
              <a:solidFill>
                <a:schemeClr val="bg1"/>
              </a:solidFill>
            </a:rPr>
            <a:t>Améliorations de l’existant</a:t>
          </a:r>
          <a:endParaRPr lang="en-US">
            <a:solidFill>
              <a:schemeClr val="bg1"/>
            </a:solidFill>
          </a:endParaRPr>
        </a:p>
      </dgm:t>
    </dgm:pt>
    <dgm:pt modelId="{CB449153-82D8-4820-8538-E3C0B5743F99}" type="parTrans" cxnId="{10D898B4-E0EC-41F5-BDAD-AB937844DEEB}">
      <dgm:prSet/>
      <dgm:spPr/>
      <dgm:t>
        <a:bodyPr/>
        <a:lstStyle/>
        <a:p>
          <a:endParaRPr lang="en-US"/>
        </a:p>
      </dgm:t>
    </dgm:pt>
    <dgm:pt modelId="{27F8E144-825D-487C-8604-261EB51BB953}" type="sibTrans" cxnId="{10D898B4-E0EC-41F5-BDAD-AB937844DEEB}">
      <dgm:prSet/>
      <dgm:spPr/>
      <dgm:t>
        <a:bodyPr/>
        <a:lstStyle/>
        <a:p>
          <a:endParaRPr lang="en-US"/>
        </a:p>
      </dgm:t>
    </dgm:pt>
    <dgm:pt modelId="{91047535-C754-43E4-999F-7C2196D76821}">
      <dgm:prSet/>
      <dgm:spPr/>
      <dgm:t>
        <a:bodyPr/>
        <a:lstStyle/>
        <a:p>
          <a:pPr>
            <a:defRPr cap="all"/>
          </a:pPr>
          <a:r>
            <a:rPr lang="fr-FR">
              <a:solidFill>
                <a:schemeClr val="bg1"/>
              </a:solidFill>
            </a:rPr>
            <a:t>Idées possibles</a:t>
          </a:r>
          <a:endParaRPr lang="en-US">
            <a:solidFill>
              <a:schemeClr val="bg1"/>
            </a:solidFill>
          </a:endParaRPr>
        </a:p>
      </dgm:t>
    </dgm:pt>
    <dgm:pt modelId="{FBF4204D-5EA9-4A25-8292-40D334EE736C}" type="parTrans" cxnId="{367E7C8F-62B0-4AEB-92BE-57B46236D115}">
      <dgm:prSet/>
      <dgm:spPr/>
      <dgm:t>
        <a:bodyPr/>
        <a:lstStyle/>
        <a:p>
          <a:endParaRPr lang="en-US"/>
        </a:p>
      </dgm:t>
    </dgm:pt>
    <dgm:pt modelId="{4A99846D-916A-4392-89C5-5FEC8365EF6A}" type="sibTrans" cxnId="{367E7C8F-62B0-4AEB-92BE-57B46236D115}">
      <dgm:prSet/>
      <dgm:spPr/>
      <dgm:t>
        <a:bodyPr/>
        <a:lstStyle/>
        <a:p>
          <a:endParaRPr lang="en-US"/>
        </a:p>
      </dgm:t>
    </dgm:pt>
    <dgm:pt modelId="{A82E9F5D-BB7C-4B53-9B04-24F38BBEA8CC}">
      <dgm:prSet/>
      <dgm:spPr/>
      <dgm:t>
        <a:bodyPr/>
        <a:lstStyle/>
        <a:p>
          <a:pPr>
            <a:defRPr cap="all"/>
          </a:pPr>
          <a:r>
            <a:rPr lang="fr-FR" dirty="0">
              <a:solidFill>
                <a:schemeClr val="bg1"/>
              </a:solidFill>
            </a:rPr>
            <a:t>Idées abandonnées lors du développement</a:t>
          </a:r>
          <a:endParaRPr lang="en-US" dirty="0">
            <a:solidFill>
              <a:schemeClr val="bg1"/>
            </a:solidFill>
          </a:endParaRPr>
        </a:p>
      </dgm:t>
    </dgm:pt>
    <dgm:pt modelId="{D3EA70E3-C0AB-4AB4-A2E0-B95B9D7F58B2}" type="parTrans" cxnId="{D1ADAA66-E295-4368-830A-90502AAE223E}">
      <dgm:prSet/>
      <dgm:spPr/>
      <dgm:t>
        <a:bodyPr/>
        <a:lstStyle/>
        <a:p>
          <a:endParaRPr lang="en-US"/>
        </a:p>
      </dgm:t>
    </dgm:pt>
    <dgm:pt modelId="{8C013E56-E723-4AB1-AADB-5BD39C22D5AF}" type="sibTrans" cxnId="{D1ADAA66-E295-4368-830A-90502AAE223E}">
      <dgm:prSet/>
      <dgm:spPr/>
      <dgm:t>
        <a:bodyPr/>
        <a:lstStyle/>
        <a:p>
          <a:endParaRPr lang="en-US"/>
        </a:p>
      </dgm:t>
    </dgm:pt>
    <dgm:pt modelId="{9B67B4E1-E3B4-494B-ACED-8B6534D2E4FB}">
      <dgm:prSet/>
      <dgm:spPr/>
      <dgm:t>
        <a:bodyPr/>
        <a:lstStyle/>
        <a:p>
          <a:pPr>
            <a:defRPr cap="all"/>
          </a:pPr>
          <a:r>
            <a:rPr lang="fr-FR">
              <a:solidFill>
                <a:schemeClr val="bg1"/>
              </a:solidFill>
            </a:rPr>
            <a:t>Conclusion</a:t>
          </a:r>
          <a:endParaRPr lang="en-US">
            <a:solidFill>
              <a:schemeClr val="bg1"/>
            </a:solidFill>
          </a:endParaRPr>
        </a:p>
      </dgm:t>
    </dgm:pt>
    <dgm:pt modelId="{A35C7FB0-FFBA-47B4-A328-2134FCBF4996}" type="parTrans" cxnId="{2B5CF97A-8DBF-42A9-B273-2C1AFBF1D64E}">
      <dgm:prSet/>
      <dgm:spPr/>
      <dgm:t>
        <a:bodyPr/>
        <a:lstStyle/>
        <a:p>
          <a:endParaRPr lang="en-US"/>
        </a:p>
      </dgm:t>
    </dgm:pt>
    <dgm:pt modelId="{1BCC42DF-939D-4FAA-ACBD-1A5A8462E84E}" type="sibTrans" cxnId="{2B5CF97A-8DBF-42A9-B273-2C1AFBF1D64E}">
      <dgm:prSet/>
      <dgm:spPr/>
      <dgm:t>
        <a:bodyPr/>
        <a:lstStyle/>
        <a:p>
          <a:endParaRPr lang="en-US"/>
        </a:p>
      </dgm:t>
    </dgm:pt>
    <dgm:pt modelId="{EB8B0E86-0B0A-4ACC-B175-AF95999BDB54}" type="pres">
      <dgm:prSet presAssocID="{C6887924-6274-4326-83BB-0CC1091B880B}" presName="root" presStyleCnt="0">
        <dgm:presLayoutVars>
          <dgm:dir/>
          <dgm:resizeHandles val="exact"/>
        </dgm:presLayoutVars>
      </dgm:prSet>
      <dgm:spPr/>
    </dgm:pt>
    <dgm:pt modelId="{1643336A-DAD1-46EC-8F0D-5A5F23E699AF}" type="pres">
      <dgm:prSet presAssocID="{3396BCB2-ADAE-4A0B-903C-615C177659C9}" presName="compNode" presStyleCnt="0"/>
      <dgm:spPr/>
    </dgm:pt>
    <dgm:pt modelId="{DF16CC8E-91D7-4A4B-ABE0-BF65DB9F9574}" type="pres">
      <dgm:prSet presAssocID="{3396BCB2-ADAE-4A0B-903C-615C177659C9}" presName="iconBgRect" presStyleLbl="bgShp" presStyleIdx="0" presStyleCnt="7"/>
      <dgm:spPr/>
    </dgm:pt>
    <dgm:pt modelId="{FF99905F-8183-4402-8B85-14051E466AD3}" type="pres">
      <dgm:prSet presAssocID="{3396BCB2-ADAE-4A0B-903C-615C177659C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13482D8-99F0-471D-B353-287FF16F9027}" type="pres">
      <dgm:prSet presAssocID="{3396BCB2-ADAE-4A0B-903C-615C177659C9}" presName="spaceRect" presStyleCnt="0"/>
      <dgm:spPr/>
    </dgm:pt>
    <dgm:pt modelId="{292F503B-46EF-4E73-8A34-044D3661BAF8}" type="pres">
      <dgm:prSet presAssocID="{3396BCB2-ADAE-4A0B-903C-615C177659C9}" presName="textRect" presStyleLbl="revTx" presStyleIdx="0" presStyleCnt="7">
        <dgm:presLayoutVars>
          <dgm:chMax val="1"/>
          <dgm:chPref val="1"/>
        </dgm:presLayoutVars>
      </dgm:prSet>
      <dgm:spPr/>
    </dgm:pt>
    <dgm:pt modelId="{5C0F9998-E431-47B6-A515-5BED5E544A86}" type="pres">
      <dgm:prSet presAssocID="{4C2C95F9-6088-43E8-892E-0C4A0BAE5B4F}" presName="sibTrans" presStyleCnt="0"/>
      <dgm:spPr/>
    </dgm:pt>
    <dgm:pt modelId="{EE20633B-D1AA-4062-9729-D779BA1FFA2E}" type="pres">
      <dgm:prSet presAssocID="{B1624852-1739-4E6D-84C0-98D6F02EC3BE}" presName="compNode" presStyleCnt="0"/>
      <dgm:spPr/>
    </dgm:pt>
    <dgm:pt modelId="{7E55AD46-2CB2-4E20-B453-8C45870344C3}" type="pres">
      <dgm:prSet presAssocID="{B1624852-1739-4E6D-84C0-98D6F02EC3BE}" presName="iconBgRect" presStyleLbl="bgShp" presStyleIdx="1" presStyleCnt="7"/>
      <dgm:spPr/>
    </dgm:pt>
    <dgm:pt modelId="{4A3E1893-B138-43A9-884B-A588CF113CB8}" type="pres">
      <dgm:prSet presAssocID="{B1624852-1739-4E6D-84C0-98D6F02EC3B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8128CDA-35BB-42DA-95C6-A3389E9E29C9}" type="pres">
      <dgm:prSet presAssocID="{B1624852-1739-4E6D-84C0-98D6F02EC3BE}" presName="spaceRect" presStyleCnt="0"/>
      <dgm:spPr/>
    </dgm:pt>
    <dgm:pt modelId="{11B27232-2C8B-42F4-B544-AD7D36784675}" type="pres">
      <dgm:prSet presAssocID="{B1624852-1739-4E6D-84C0-98D6F02EC3BE}" presName="textRect" presStyleLbl="revTx" presStyleIdx="1" presStyleCnt="7">
        <dgm:presLayoutVars>
          <dgm:chMax val="1"/>
          <dgm:chPref val="1"/>
        </dgm:presLayoutVars>
      </dgm:prSet>
      <dgm:spPr/>
    </dgm:pt>
    <dgm:pt modelId="{F51FE43A-A8BD-4CD0-9D44-7A45FDD785C5}" type="pres">
      <dgm:prSet presAssocID="{37B7EC3C-7A54-4657-A7AE-CB0989752826}" presName="sibTrans" presStyleCnt="0"/>
      <dgm:spPr/>
    </dgm:pt>
    <dgm:pt modelId="{D99FA16C-269A-44AB-BD65-45E777E59F38}" type="pres">
      <dgm:prSet presAssocID="{1CC73C82-7712-4DB1-9EF1-6FD419CA641E}" presName="compNode" presStyleCnt="0"/>
      <dgm:spPr/>
    </dgm:pt>
    <dgm:pt modelId="{68949602-8386-4C17-8A66-1B32A73F1865}" type="pres">
      <dgm:prSet presAssocID="{1CC73C82-7712-4DB1-9EF1-6FD419CA641E}" presName="iconBgRect" presStyleLbl="bgShp" presStyleIdx="2" presStyleCnt="7"/>
      <dgm:spPr/>
    </dgm:pt>
    <dgm:pt modelId="{F61DDB96-E80E-410B-A448-485F96F11EEA}" type="pres">
      <dgm:prSet presAssocID="{1CC73C82-7712-4DB1-9EF1-6FD419CA641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DA191592-3654-4233-9199-886F9B10AF7B}" type="pres">
      <dgm:prSet presAssocID="{1CC73C82-7712-4DB1-9EF1-6FD419CA641E}" presName="spaceRect" presStyleCnt="0"/>
      <dgm:spPr/>
    </dgm:pt>
    <dgm:pt modelId="{8AFFBE8B-0EB6-484D-AF14-5E3F5F4316BD}" type="pres">
      <dgm:prSet presAssocID="{1CC73C82-7712-4DB1-9EF1-6FD419CA641E}" presName="textRect" presStyleLbl="revTx" presStyleIdx="2" presStyleCnt="7">
        <dgm:presLayoutVars>
          <dgm:chMax val="1"/>
          <dgm:chPref val="1"/>
        </dgm:presLayoutVars>
      </dgm:prSet>
      <dgm:spPr/>
    </dgm:pt>
    <dgm:pt modelId="{1D9AF7AC-F402-4A29-A4E9-B84C366D1501}" type="pres">
      <dgm:prSet presAssocID="{1AE8B1F8-861B-4E50-8A32-7757938B4C08}" presName="sibTrans" presStyleCnt="0"/>
      <dgm:spPr/>
    </dgm:pt>
    <dgm:pt modelId="{61203B08-AB57-4E19-825B-306F7D525391}" type="pres">
      <dgm:prSet presAssocID="{7EB6B649-B945-4B3C-BD98-EDAFA61EC8E5}" presName="compNode" presStyleCnt="0"/>
      <dgm:spPr/>
    </dgm:pt>
    <dgm:pt modelId="{09707871-1053-4BD1-9CBE-C25676C066CB}" type="pres">
      <dgm:prSet presAssocID="{7EB6B649-B945-4B3C-BD98-EDAFA61EC8E5}" presName="iconBgRect" presStyleLbl="bgShp" presStyleIdx="3" presStyleCnt="7"/>
      <dgm:spPr/>
    </dgm:pt>
    <dgm:pt modelId="{0A5D6E9C-7665-481F-9D4C-18701D505CC8}" type="pres">
      <dgm:prSet presAssocID="{7EB6B649-B945-4B3C-BD98-EDAFA61EC8E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8A4D58C-A716-486A-9908-33CCF26D160C}" type="pres">
      <dgm:prSet presAssocID="{7EB6B649-B945-4B3C-BD98-EDAFA61EC8E5}" presName="spaceRect" presStyleCnt="0"/>
      <dgm:spPr/>
    </dgm:pt>
    <dgm:pt modelId="{30D40B85-7CCE-454A-9B7E-8C36F83D15F7}" type="pres">
      <dgm:prSet presAssocID="{7EB6B649-B945-4B3C-BD98-EDAFA61EC8E5}" presName="textRect" presStyleLbl="revTx" presStyleIdx="3" presStyleCnt="7">
        <dgm:presLayoutVars>
          <dgm:chMax val="1"/>
          <dgm:chPref val="1"/>
        </dgm:presLayoutVars>
      </dgm:prSet>
      <dgm:spPr/>
    </dgm:pt>
    <dgm:pt modelId="{2F439947-9080-44E3-A5E4-2587C4F2D629}" type="pres">
      <dgm:prSet presAssocID="{27F8E144-825D-487C-8604-261EB51BB953}" presName="sibTrans" presStyleCnt="0"/>
      <dgm:spPr/>
    </dgm:pt>
    <dgm:pt modelId="{5095190C-EA56-4CD0-BB33-D9DDBE55D4B1}" type="pres">
      <dgm:prSet presAssocID="{91047535-C754-43E4-999F-7C2196D76821}" presName="compNode" presStyleCnt="0"/>
      <dgm:spPr/>
    </dgm:pt>
    <dgm:pt modelId="{F0FA820C-F01F-4BFC-BEDB-749E2F386DDF}" type="pres">
      <dgm:prSet presAssocID="{91047535-C754-43E4-999F-7C2196D76821}" presName="iconBgRect" presStyleLbl="bgShp" presStyleIdx="4" presStyleCnt="7"/>
      <dgm:spPr/>
    </dgm:pt>
    <dgm:pt modelId="{C6828603-DCE7-4AE4-A8E7-AB510701F0E6}" type="pres">
      <dgm:prSet presAssocID="{91047535-C754-43E4-999F-7C2196D7682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DEE29A3E-EDEA-4261-80F1-F9B44A6C0F31}" type="pres">
      <dgm:prSet presAssocID="{91047535-C754-43E4-999F-7C2196D76821}" presName="spaceRect" presStyleCnt="0"/>
      <dgm:spPr/>
    </dgm:pt>
    <dgm:pt modelId="{62817920-395A-42F7-B6CB-F5EA3FB1EF81}" type="pres">
      <dgm:prSet presAssocID="{91047535-C754-43E4-999F-7C2196D76821}" presName="textRect" presStyleLbl="revTx" presStyleIdx="4" presStyleCnt="7">
        <dgm:presLayoutVars>
          <dgm:chMax val="1"/>
          <dgm:chPref val="1"/>
        </dgm:presLayoutVars>
      </dgm:prSet>
      <dgm:spPr/>
    </dgm:pt>
    <dgm:pt modelId="{86CC75CB-5877-478B-9E09-E6C5B2A24410}" type="pres">
      <dgm:prSet presAssocID="{4A99846D-916A-4392-89C5-5FEC8365EF6A}" presName="sibTrans" presStyleCnt="0"/>
      <dgm:spPr/>
    </dgm:pt>
    <dgm:pt modelId="{98B78C04-3C37-40EC-981A-75A918E1BC94}" type="pres">
      <dgm:prSet presAssocID="{A82E9F5D-BB7C-4B53-9B04-24F38BBEA8CC}" presName="compNode" presStyleCnt="0"/>
      <dgm:spPr/>
    </dgm:pt>
    <dgm:pt modelId="{AB7373F4-A99B-4706-BE5E-7EC9D0085DFF}" type="pres">
      <dgm:prSet presAssocID="{A82E9F5D-BB7C-4B53-9B04-24F38BBEA8CC}" presName="iconBgRect" presStyleLbl="bgShp" presStyleIdx="5" presStyleCnt="7"/>
      <dgm:spPr/>
    </dgm:pt>
    <dgm:pt modelId="{8099ADC7-B79B-41FB-9BC3-23566C7092E9}" type="pres">
      <dgm:prSet presAssocID="{A82E9F5D-BB7C-4B53-9B04-24F38BBEA8C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AC2A082-71D4-44C7-B99D-7AC00EC1445A}" type="pres">
      <dgm:prSet presAssocID="{A82E9F5D-BB7C-4B53-9B04-24F38BBEA8CC}" presName="spaceRect" presStyleCnt="0"/>
      <dgm:spPr/>
    </dgm:pt>
    <dgm:pt modelId="{805F29B7-3B93-4E0D-8FD1-FF3D3E9B8C5E}" type="pres">
      <dgm:prSet presAssocID="{A82E9F5D-BB7C-4B53-9B04-24F38BBEA8CC}" presName="textRect" presStyleLbl="revTx" presStyleIdx="5" presStyleCnt="7">
        <dgm:presLayoutVars>
          <dgm:chMax val="1"/>
          <dgm:chPref val="1"/>
        </dgm:presLayoutVars>
      </dgm:prSet>
      <dgm:spPr/>
    </dgm:pt>
    <dgm:pt modelId="{2D227CC9-B574-4F15-904C-E90791A39E30}" type="pres">
      <dgm:prSet presAssocID="{8C013E56-E723-4AB1-AADB-5BD39C22D5AF}" presName="sibTrans" presStyleCnt="0"/>
      <dgm:spPr/>
    </dgm:pt>
    <dgm:pt modelId="{B2A5A03B-12EF-4A35-BF92-3B82E6FE9089}" type="pres">
      <dgm:prSet presAssocID="{9B67B4E1-E3B4-494B-ACED-8B6534D2E4FB}" presName="compNode" presStyleCnt="0"/>
      <dgm:spPr/>
    </dgm:pt>
    <dgm:pt modelId="{42FF991B-B050-4700-92F6-37A52549CBD3}" type="pres">
      <dgm:prSet presAssocID="{9B67B4E1-E3B4-494B-ACED-8B6534D2E4FB}" presName="iconBgRect" presStyleLbl="bgShp" presStyleIdx="6" presStyleCnt="7"/>
      <dgm:spPr/>
    </dgm:pt>
    <dgm:pt modelId="{D066D145-30BF-41F5-B2D5-DDCCF2E6F9B9}" type="pres">
      <dgm:prSet presAssocID="{9B67B4E1-E3B4-494B-ACED-8B6534D2E4F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A87B6C5C-6600-41F9-B24B-EA298611B8E4}" type="pres">
      <dgm:prSet presAssocID="{9B67B4E1-E3B4-494B-ACED-8B6534D2E4FB}" presName="spaceRect" presStyleCnt="0"/>
      <dgm:spPr/>
    </dgm:pt>
    <dgm:pt modelId="{DE020355-F037-4102-86AF-47235F25DAE1}" type="pres">
      <dgm:prSet presAssocID="{9B67B4E1-E3B4-494B-ACED-8B6534D2E4F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D45F62F-2CF7-4D66-A4F3-D67E0E7EF011}" type="presOf" srcId="{B1624852-1739-4E6D-84C0-98D6F02EC3BE}" destId="{11B27232-2C8B-42F4-B544-AD7D36784675}" srcOrd="0" destOrd="0" presId="urn:microsoft.com/office/officeart/2018/5/layout/IconCircleLabelList"/>
    <dgm:cxn modelId="{3E34163E-D328-4A96-B2FB-CC57D4167A4D}" type="presOf" srcId="{7EB6B649-B945-4B3C-BD98-EDAFA61EC8E5}" destId="{30D40B85-7CCE-454A-9B7E-8C36F83D15F7}" srcOrd="0" destOrd="0" presId="urn:microsoft.com/office/officeart/2018/5/layout/IconCircleLabelList"/>
    <dgm:cxn modelId="{9BB33045-00F4-4CE9-B5FE-81079EDA15D6}" type="presOf" srcId="{91047535-C754-43E4-999F-7C2196D76821}" destId="{62817920-395A-42F7-B6CB-F5EA3FB1EF81}" srcOrd="0" destOrd="0" presId="urn:microsoft.com/office/officeart/2018/5/layout/IconCircleLabelList"/>
    <dgm:cxn modelId="{92D81A46-0E92-4E56-BD20-0C6E2FBCE08B}" srcId="{C6887924-6274-4326-83BB-0CC1091B880B}" destId="{B1624852-1739-4E6D-84C0-98D6F02EC3BE}" srcOrd="1" destOrd="0" parTransId="{47171B2C-FEFE-4A2A-B9A4-329E21FA741A}" sibTransId="{37B7EC3C-7A54-4657-A7AE-CB0989752826}"/>
    <dgm:cxn modelId="{D1ADAA66-E295-4368-830A-90502AAE223E}" srcId="{C6887924-6274-4326-83BB-0CC1091B880B}" destId="{A82E9F5D-BB7C-4B53-9B04-24F38BBEA8CC}" srcOrd="5" destOrd="0" parTransId="{D3EA70E3-C0AB-4AB4-A2E0-B95B9D7F58B2}" sibTransId="{8C013E56-E723-4AB1-AADB-5BD39C22D5AF}"/>
    <dgm:cxn modelId="{385E9D4B-4E6F-4168-B1EE-9562AF0F257C}" type="presOf" srcId="{3396BCB2-ADAE-4A0B-903C-615C177659C9}" destId="{292F503B-46EF-4E73-8A34-044D3661BAF8}" srcOrd="0" destOrd="0" presId="urn:microsoft.com/office/officeart/2018/5/layout/IconCircleLabelList"/>
    <dgm:cxn modelId="{ACE8C058-6463-42ED-AEFF-4D6E805A82E4}" srcId="{C6887924-6274-4326-83BB-0CC1091B880B}" destId="{1CC73C82-7712-4DB1-9EF1-6FD419CA641E}" srcOrd="2" destOrd="0" parTransId="{1C6D37DD-B3C3-47C0-AD0F-FE26FC0B91C1}" sibTransId="{1AE8B1F8-861B-4E50-8A32-7757938B4C08}"/>
    <dgm:cxn modelId="{2B5CF97A-8DBF-42A9-B273-2C1AFBF1D64E}" srcId="{C6887924-6274-4326-83BB-0CC1091B880B}" destId="{9B67B4E1-E3B4-494B-ACED-8B6534D2E4FB}" srcOrd="6" destOrd="0" parTransId="{A35C7FB0-FFBA-47B4-A328-2134FCBF4996}" sibTransId="{1BCC42DF-939D-4FAA-ACBD-1A5A8462E84E}"/>
    <dgm:cxn modelId="{7B9B768C-D407-4B4E-98F5-C2247381F7F6}" type="presOf" srcId="{9B67B4E1-E3B4-494B-ACED-8B6534D2E4FB}" destId="{DE020355-F037-4102-86AF-47235F25DAE1}" srcOrd="0" destOrd="0" presId="urn:microsoft.com/office/officeart/2018/5/layout/IconCircleLabelList"/>
    <dgm:cxn modelId="{367E7C8F-62B0-4AEB-92BE-57B46236D115}" srcId="{C6887924-6274-4326-83BB-0CC1091B880B}" destId="{91047535-C754-43E4-999F-7C2196D76821}" srcOrd="4" destOrd="0" parTransId="{FBF4204D-5EA9-4A25-8292-40D334EE736C}" sibTransId="{4A99846D-916A-4392-89C5-5FEC8365EF6A}"/>
    <dgm:cxn modelId="{0A8E32AE-ED20-4FF2-9B61-756E2E448BF3}" type="presOf" srcId="{1CC73C82-7712-4DB1-9EF1-6FD419CA641E}" destId="{8AFFBE8B-0EB6-484D-AF14-5E3F5F4316BD}" srcOrd="0" destOrd="0" presId="urn:microsoft.com/office/officeart/2018/5/layout/IconCircleLabelList"/>
    <dgm:cxn modelId="{10D898B4-E0EC-41F5-BDAD-AB937844DEEB}" srcId="{C6887924-6274-4326-83BB-0CC1091B880B}" destId="{7EB6B649-B945-4B3C-BD98-EDAFA61EC8E5}" srcOrd="3" destOrd="0" parTransId="{CB449153-82D8-4820-8538-E3C0B5743F99}" sibTransId="{27F8E144-825D-487C-8604-261EB51BB953}"/>
    <dgm:cxn modelId="{F2479CD3-DD44-4CDE-829A-83CB69D8E34C}" type="presOf" srcId="{A82E9F5D-BB7C-4B53-9B04-24F38BBEA8CC}" destId="{805F29B7-3B93-4E0D-8FD1-FF3D3E9B8C5E}" srcOrd="0" destOrd="0" presId="urn:microsoft.com/office/officeart/2018/5/layout/IconCircleLabelList"/>
    <dgm:cxn modelId="{BE0D30E4-3FC0-4BE9-A902-BC94A4D829AE}" type="presOf" srcId="{C6887924-6274-4326-83BB-0CC1091B880B}" destId="{EB8B0E86-0B0A-4ACC-B175-AF95999BDB54}" srcOrd="0" destOrd="0" presId="urn:microsoft.com/office/officeart/2018/5/layout/IconCircleLabelList"/>
    <dgm:cxn modelId="{3BB682EA-603E-4E31-8787-7D6742E66D68}" srcId="{C6887924-6274-4326-83BB-0CC1091B880B}" destId="{3396BCB2-ADAE-4A0B-903C-615C177659C9}" srcOrd="0" destOrd="0" parTransId="{6DEB5C56-3086-4E80-8E31-BF03C9FC3934}" sibTransId="{4C2C95F9-6088-43E8-892E-0C4A0BAE5B4F}"/>
    <dgm:cxn modelId="{11A451DA-5E30-43F9-B3F3-C20C5F147EE9}" type="presParOf" srcId="{EB8B0E86-0B0A-4ACC-B175-AF95999BDB54}" destId="{1643336A-DAD1-46EC-8F0D-5A5F23E699AF}" srcOrd="0" destOrd="0" presId="urn:microsoft.com/office/officeart/2018/5/layout/IconCircleLabelList"/>
    <dgm:cxn modelId="{9EE9EED8-2CD9-49CA-93C3-625781BE8823}" type="presParOf" srcId="{1643336A-DAD1-46EC-8F0D-5A5F23E699AF}" destId="{DF16CC8E-91D7-4A4B-ABE0-BF65DB9F9574}" srcOrd="0" destOrd="0" presId="urn:microsoft.com/office/officeart/2018/5/layout/IconCircleLabelList"/>
    <dgm:cxn modelId="{F3438A2A-2E31-47D4-9FEF-5594BB4F2CD5}" type="presParOf" srcId="{1643336A-DAD1-46EC-8F0D-5A5F23E699AF}" destId="{FF99905F-8183-4402-8B85-14051E466AD3}" srcOrd="1" destOrd="0" presId="urn:microsoft.com/office/officeart/2018/5/layout/IconCircleLabelList"/>
    <dgm:cxn modelId="{429007E2-6077-4CBD-8F3B-9AB62F815801}" type="presParOf" srcId="{1643336A-DAD1-46EC-8F0D-5A5F23E699AF}" destId="{313482D8-99F0-471D-B353-287FF16F9027}" srcOrd="2" destOrd="0" presId="urn:microsoft.com/office/officeart/2018/5/layout/IconCircleLabelList"/>
    <dgm:cxn modelId="{EFA6C105-353A-4C77-983B-D082F8F3C073}" type="presParOf" srcId="{1643336A-DAD1-46EC-8F0D-5A5F23E699AF}" destId="{292F503B-46EF-4E73-8A34-044D3661BAF8}" srcOrd="3" destOrd="0" presId="urn:microsoft.com/office/officeart/2018/5/layout/IconCircleLabelList"/>
    <dgm:cxn modelId="{27B86231-605A-4E24-849E-72B194F94594}" type="presParOf" srcId="{EB8B0E86-0B0A-4ACC-B175-AF95999BDB54}" destId="{5C0F9998-E431-47B6-A515-5BED5E544A86}" srcOrd="1" destOrd="0" presId="urn:microsoft.com/office/officeart/2018/5/layout/IconCircleLabelList"/>
    <dgm:cxn modelId="{6E6882CC-BAEA-40CD-AE28-712D86567F01}" type="presParOf" srcId="{EB8B0E86-0B0A-4ACC-B175-AF95999BDB54}" destId="{EE20633B-D1AA-4062-9729-D779BA1FFA2E}" srcOrd="2" destOrd="0" presId="urn:microsoft.com/office/officeart/2018/5/layout/IconCircleLabelList"/>
    <dgm:cxn modelId="{F3265267-538E-43D8-9508-E5A7184F9CDF}" type="presParOf" srcId="{EE20633B-D1AA-4062-9729-D779BA1FFA2E}" destId="{7E55AD46-2CB2-4E20-B453-8C45870344C3}" srcOrd="0" destOrd="0" presId="urn:microsoft.com/office/officeart/2018/5/layout/IconCircleLabelList"/>
    <dgm:cxn modelId="{082820BB-FBD3-4C7D-BA8B-5F9AE3D7C678}" type="presParOf" srcId="{EE20633B-D1AA-4062-9729-D779BA1FFA2E}" destId="{4A3E1893-B138-43A9-884B-A588CF113CB8}" srcOrd="1" destOrd="0" presId="urn:microsoft.com/office/officeart/2018/5/layout/IconCircleLabelList"/>
    <dgm:cxn modelId="{39E6FA64-E296-4F6B-9D4D-60CF4D727644}" type="presParOf" srcId="{EE20633B-D1AA-4062-9729-D779BA1FFA2E}" destId="{C8128CDA-35BB-42DA-95C6-A3389E9E29C9}" srcOrd="2" destOrd="0" presId="urn:microsoft.com/office/officeart/2018/5/layout/IconCircleLabelList"/>
    <dgm:cxn modelId="{7F029FF2-6231-42C7-9343-DA9A2721E140}" type="presParOf" srcId="{EE20633B-D1AA-4062-9729-D779BA1FFA2E}" destId="{11B27232-2C8B-42F4-B544-AD7D36784675}" srcOrd="3" destOrd="0" presId="urn:microsoft.com/office/officeart/2018/5/layout/IconCircleLabelList"/>
    <dgm:cxn modelId="{B81875CE-3341-4363-9E1D-319DB2810893}" type="presParOf" srcId="{EB8B0E86-0B0A-4ACC-B175-AF95999BDB54}" destId="{F51FE43A-A8BD-4CD0-9D44-7A45FDD785C5}" srcOrd="3" destOrd="0" presId="urn:microsoft.com/office/officeart/2018/5/layout/IconCircleLabelList"/>
    <dgm:cxn modelId="{B44D5608-C29F-408A-8721-0C114AADC8B8}" type="presParOf" srcId="{EB8B0E86-0B0A-4ACC-B175-AF95999BDB54}" destId="{D99FA16C-269A-44AB-BD65-45E777E59F38}" srcOrd="4" destOrd="0" presId="urn:microsoft.com/office/officeart/2018/5/layout/IconCircleLabelList"/>
    <dgm:cxn modelId="{0522B841-6CF8-473B-87AB-5A21A5D8AEFF}" type="presParOf" srcId="{D99FA16C-269A-44AB-BD65-45E777E59F38}" destId="{68949602-8386-4C17-8A66-1B32A73F1865}" srcOrd="0" destOrd="0" presId="urn:microsoft.com/office/officeart/2018/5/layout/IconCircleLabelList"/>
    <dgm:cxn modelId="{197DE57D-A686-4924-BC30-FF2D95747D2E}" type="presParOf" srcId="{D99FA16C-269A-44AB-BD65-45E777E59F38}" destId="{F61DDB96-E80E-410B-A448-485F96F11EEA}" srcOrd="1" destOrd="0" presId="urn:microsoft.com/office/officeart/2018/5/layout/IconCircleLabelList"/>
    <dgm:cxn modelId="{A5F36401-4840-4733-98DA-F10A948C86C8}" type="presParOf" srcId="{D99FA16C-269A-44AB-BD65-45E777E59F38}" destId="{DA191592-3654-4233-9199-886F9B10AF7B}" srcOrd="2" destOrd="0" presId="urn:microsoft.com/office/officeart/2018/5/layout/IconCircleLabelList"/>
    <dgm:cxn modelId="{D2D655A2-D5B2-487E-B9FB-F17780331148}" type="presParOf" srcId="{D99FA16C-269A-44AB-BD65-45E777E59F38}" destId="{8AFFBE8B-0EB6-484D-AF14-5E3F5F4316BD}" srcOrd="3" destOrd="0" presId="urn:microsoft.com/office/officeart/2018/5/layout/IconCircleLabelList"/>
    <dgm:cxn modelId="{46D7F260-4A8E-465C-A6E7-A6EB0B81162A}" type="presParOf" srcId="{EB8B0E86-0B0A-4ACC-B175-AF95999BDB54}" destId="{1D9AF7AC-F402-4A29-A4E9-B84C366D1501}" srcOrd="5" destOrd="0" presId="urn:microsoft.com/office/officeart/2018/5/layout/IconCircleLabelList"/>
    <dgm:cxn modelId="{8F29AC6F-78F3-48B8-A34D-415964DCDD35}" type="presParOf" srcId="{EB8B0E86-0B0A-4ACC-B175-AF95999BDB54}" destId="{61203B08-AB57-4E19-825B-306F7D525391}" srcOrd="6" destOrd="0" presId="urn:microsoft.com/office/officeart/2018/5/layout/IconCircleLabelList"/>
    <dgm:cxn modelId="{FE00943B-9A04-4808-AAC1-D92B9AE611A5}" type="presParOf" srcId="{61203B08-AB57-4E19-825B-306F7D525391}" destId="{09707871-1053-4BD1-9CBE-C25676C066CB}" srcOrd="0" destOrd="0" presId="urn:microsoft.com/office/officeart/2018/5/layout/IconCircleLabelList"/>
    <dgm:cxn modelId="{1FB0AFDD-3C5F-4356-A383-3ADB09577149}" type="presParOf" srcId="{61203B08-AB57-4E19-825B-306F7D525391}" destId="{0A5D6E9C-7665-481F-9D4C-18701D505CC8}" srcOrd="1" destOrd="0" presId="urn:microsoft.com/office/officeart/2018/5/layout/IconCircleLabelList"/>
    <dgm:cxn modelId="{7F6212C7-E644-41B6-B412-9E8E8C2992ED}" type="presParOf" srcId="{61203B08-AB57-4E19-825B-306F7D525391}" destId="{D8A4D58C-A716-486A-9908-33CCF26D160C}" srcOrd="2" destOrd="0" presId="urn:microsoft.com/office/officeart/2018/5/layout/IconCircleLabelList"/>
    <dgm:cxn modelId="{47A3D321-BC81-4D96-B341-A644812F2980}" type="presParOf" srcId="{61203B08-AB57-4E19-825B-306F7D525391}" destId="{30D40B85-7CCE-454A-9B7E-8C36F83D15F7}" srcOrd="3" destOrd="0" presId="urn:microsoft.com/office/officeart/2018/5/layout/IconCircleLabelList"/>
    <dgm:cxn modelId="{516170F2-427F-4D7B-B952-7DC7028719B9}" type="presParOf" srcId="{EB8B0E86-0B0A-4ACC-B175-AF95999BDB54}" destId="{2F439947-9080-44E3-A5E4-2587C4F2D629}" srcOrd="7" destOrd="0" presId="urn:microsoft.com/office/officeart/2018/5/layout/IconCircleLabelList"/>
    <dgm:cxn modelId="{7446405D-B144-4482-81BF-503AC575F27A}" type="presParOf" srcId="{EB8B0E86-0B0A-4ACC-B175-AF95999BDB54}" destId="{5095190C-EA56-4CD0-BB33-D9DDBE55D4B1}" srcOrd="8" destOrd="0" presId="urn:microsoft.com/office/officeart/2018/5/layout/IconCircleLabelList"/>
    <dgm:cxn modelId="{AE4D34F9-990F-41CB-91C2-FA5694CFC076}" type="presParOf" srcId="{5095190C-EA56-4CD0-BB33-D9DDBE55D4B1}" destId="{F0FA820C-F01F-4BFC-BEDB-749E2F386DDF}" srcOrd="0" destOrd="0" presId="urn:microsoft.com/office/officeart/2018/5/layout/IconCircleLabelList"/>
    <dgm:cxn modelId="{31412466-36B6-4B17-831E-5889CD033AFA}" type="presParOf" srcId="{5095190C-EA56-4CD0-BB33-D9DDBE55D4B1}" destId="{C6828603-DCE7-4AE4-A8E7-AB510701F0E6}" srcOrd="1" destOrd="0" presId="urn:microsoft.com/office/officeart/2018/5/layout/IconCircleLabelList"/>
    <dgm:cxn modelId="{9E5D2F64-F5E0-4A86-9F09-519169AB9997}" type="presParOf" srcId="{5095190C-EA56-4CD0-BB33-D9DDBE55D4B1}" destId="{DEE29A3E-EDEA-4261-80F1-F9B44A6C0F31}" srcOrd="2" destOrd="0" presId="urn:microsoft.com/office/officeart/2018/5/layout/IconCircleLabelList"/>
    <dgm:cxn modelId="{4A076B0A-1EC0-44E5-A5DF-A4F91E98CD2E}" type="presParOf" srcId="{5095190C-EA56-4CD0-BB33-D9DDBE55D4B1}" destId="{62817920-395A-42F7-B6CB-F5EA3FB1EF81}" srcOrd="3" destOrd="0" presId="urn:microsoft.com/office/officeart/2018/5/layout/IconCircleLabelList"/>
    <dgm:cxn modelId="{7A7A2413-791D-4722-9FFC-5FAA9BF496E3}" type="presParOf" srcId="{EB8B0E86-0B0A-4ACC-B175-AF95999BDB54}" destId="{86CC75CB-5877-478B-9E09-E6C5B2A24410}" srcOrd="9" destOrd="0" presId="urn:microsoft.com/office/officeart/2018/5/layout/IconCircleLabelList"/>
    <dgm:cxn modelId="{290E24E0-15A7-4B5D-8DCA-B235C361FC58}" type="presParOf" srcId="{EB8B0E86-0B0A-4ACC-B175-AF95999BDB54}" destId="{98B78C04-3C37-40EC-981A-75A918E1BC94}" srcOrd="10" destOrd="0" presId="urn:microsoft.com/office/officeart/2018/5/layout/IconCircleLabelList"/>
    <dgm:cxn modelId="{2CC0B103-B784-4336-AAA5-51AD223638E8}" type="presParOf" srcId="{98B78C04-3C37-40EC-981A-75A918E1BC94}" destId="{AB7373F4-A99B-4706-BE5E-7EC9D0085DFF}" srcOrd="0" destOrd="0" presId="urn:microsoft.com/office/officeart/2018/5/layout/IconCircleLabelList"/>
    <dgm:cxn modelId="{AB329DBF-F252-43D3-9AA0-4F877818AD21}" type="presParOf" srcId="{98B78C04-3C37-40EC-981A-75A918E1BC94}" destId="{8099ADC7-B79B-41FB-9BC3-23566C7092E9}" srcOrd="1" destOrd="0" presId="urn:microsoft.com/office/officeart/2018/5/layout/IconCircleLabelList"/>
    <dgm:cxn modelId="{FC373FF8-2B5E-4F9E-B61E-EEC69F7A21A9}" type="presParOf" srcId="{98B78C04-3C37-40EC-981A-75A918E1BC94}" destId="{1AC2A082-71D4-44C7-B99D-7AC00EC1445A}" srcOrd="2" destOrd="0" presId="urn:microsoft.com/office/officeart/2018/5/layout/IconCircleLabelList"/>
    <dgm:cxn modelId="{788061CC-0306-4B13-9055-4B85097F7090}" type="presParOf" srcId="{98B78C04-3C37-40EC-981A-75A918E1BC94}" destId="{805F29B7-3B93-4E0D-8FD1-FF3D3E9B8C5E}" srcOrd="3" destOrd="0" presId="urn:microsoft.com/office/officeart/2018/5/layout/IconCircleLabelList"/>
    <dgm:cxn modelId="{5ECA8B53-553A-4046-8E9D-51503C8DBAA4}" type="presParOf" srcId="{EB8B0E86-0B0A-4ACC-B175-AF95999BDB54}" destId="{2D227CC9-B574-4F15-904C-E90791A39E30}" srcOrd="11" destOrd="0" presId="urn:microsoft.com/office/officeart/2018/5/layout/IconCircleLabelList"/>
    <dgm:cxn modelId="{D2BB2B36-870A-4762-B8FC-B839F4444891}" type="presParOf" srcId="{EB8B0E86-0B0A-4ACC-B175-AF95999BDB54}" destId="{B2A5A03B-12EF-4A35-BF92-3B82E6FE9089}" srcOrd="12" destOrd="0" presId="urn:microsoft.com/office/officeart/2018/5/layout/IconCircleLabelList"/>
    <dgm:cxn modelId="{C1DFCAB8-F2E6-42D1-BA35-49C6FCFE7312}" type="presParOf" srcId="{B2A5A03B-12EF-4A35-BF92-3B82E6FE9089}" destId="{42FF991B-B050-4700-92F6-37A52549CBD3}" srcOrd="0" destOrd="0" presId="urn:microsoft.com/office/officeart/2018/5/layout/IconCircleLabelList"/>
    <dgm:cxn modelId="{9913F899-9520-4123-A673-4D8ABB98AF91}" type="presParOf" srcId="{B2A5A03B-12EF-4A35-BF92-3B82E6FE9089}" destId="{D066D145-30BF-41F5-B2D5-DDCCF2E6F9B9}" srcOrd="1" destOrd="0" presId="urn:microsoft.com/office/officeart/2018/5/layout/IconCircleLabelList"/>
    <dgm:cxn modelId="{0FC0EF69-A9E6-4980-8AD7-CED97158F5F3}" type="presParOf" srcId="{B2A5A03B-12EF-4A35-BF92-3B82E6FE9089}" destId="{A87B6C5C-6600-41F9-B24B-EA298611B8E4}" srcOrd="2" destOrd="0" presId="urn:microsoft.com/office/officeart/2018/5/layout/IconCircleLabelList"/>
    <dgm:cxn modelId="{209A9ED6-04C6-441E-9B33-DE8EDE80798E}" type="presParOf" srcId="{B2A5A03B-12EF-4A35-BF92-3B82E6FE9089}" destId="{DE020355-F037-4102-86AF-47235F25DA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6CC8E-91D7-4A4B-ABE0-BF65DB9F9574}">
      <dsp:nvSpPr>
        <dsp:cNvPr id="0" name=""/>
        <dsp:cNvSpPr/>
      </dsp:nvSpPr>
      <dsp:spPr>
        <a:xfrm>
          <a:off x="261195" y="896628"/>
          <a:ext cx="798837" cy="7988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9905F-8183-4402-8B85-14051E466AD3}">
      <dsp:nvSpPr>
        <dsp:cNvPr id="0" name=""/>
        <dsp:cNvSpPr/>
      </dsp:nvSpPr>
      <dsp:spPr>
        <a:xfrm>
          <a:off x="431439" y="1066872"/>
          <a:ext cx="458349" cy="458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F503B-46EF-4E73-8A34-044D3661BAF8}">
      <dsp:nvSpPr>
        <dsp:cNvPr id="0" name=""/>
        <dsp:cNvSpPr/>
      </dsp:nvSpPr>
      <dsp:spPr>
        <a:xfrm>
          <a:off x="5829" y="1944284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>
              <a:solidFill>
                <a:schemeClr val="bg1"/>
              </a:solidFill>
            </a:rPr>
            <a:t>Présentation</a:t>
          </a:r>
          <a:endParaRPr lang="en-US" sz="1100" kern="1200">
            <a:solidFill>
              <a:schemeClr val="bg1"/>
            </a:solidFill>
          </a:endParaRPr>
        </a:p>
      </dsp:txBody>
      <dsp:txXfrm>
        <a:off x="5829" y="1944284"/>
        <a:ext cx="1309570" cy="523828"/>
      </dsp:txXfrm>
    </dsp:sp>
    <dsp:sp modelId="{7E55AD46-2CB2-4E20-B453-8C45870344C3}">
      <dsp:nvSpPr>
        <dsp:cNvPr id="0" name=""/>
        <dsp:cNvSpPr/>
      </dsp:nvSpPr>
      <dsp:spPr>
        <a:xfrm>
          <a:off x="1799940" y="896628"/>
          <a:ext cx="798837" cy="7988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E1893-B138-43A9-884B-A588CF113CB8}">
      <dsp:nvSpPr>
        <dsp:cNvPr id="0" name=""/>
        <dsp:cNvSpPr/>
      </dsp:nvSpPr>
      <dsp:spPr>
        <a:xfrm>
          <a:off x="1970184" y="1066872"/>
          <a:ext cx="458349" cy="4583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27232-2C8B-42F4-B544-AD7D36784675}">
      <dsp:nvSpPr>
        <dsp:cNvPr id="0" name=""/>
        <dsp:cNvSpPr/>
      </dsp:nvSpPr>
      <dsp:spPr>
        <a:xfrm>
          <a:off x="1544574" y="1944284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>
              <a:solidFill>
                <a:schemeClr val="bg1"/>
              </a:solidFill>
            </a:rPr>
            <a:t>Fonctionnement global</a:t>
          </a:r>
          <a:endParaRPr lang="en-US" sz="1100" kern="1200">
            <a:solidFill>
              <a:schemeClr val="bg1"/>
            </a:solidFill>
          </a:endParaRPr>
        </a:p>
      </dsp:txBody>
      <dsp:txXfrm>
        <a:off x="1544574" y="1944284"/>
        <a:ext cx="1309570" cy="523828"/>
      </dsp:txXfrm>
    </dsp:sp>
    <dsp:sp modelId="{68949602-8386-4C17-8A66-1B32A73F1865}">
      <dsp:nvSpPr>
        <dsp:cNvPr id="0" name=""/>
        <dsp:cNvSpPr/>
      </dsp:nvSpPr>
      <dsp:spPr>
        <a:xfrm>
          <a:off x="3338685" y="896628"/>
          <a:ext cx="798837" cy="7988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DDB96-E80E-410B-A448-485F96F11EEA}">
      <dsp:nvSpPr>
        <dsp:cNvPr id="0" name=""/>
        <dsp:cNvSpPr/>
      </dsp:nvSpPr>
      <dsp:spPr>
        <a:xfrm>
          <a:off x="3508930" y="1066872"/>
          <a:ext cx="458349" cy="4583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FBE8B-0EB6-484D-AF14-5E3F5F4316BD}">
      <dsp:nvSpPr>
        <dsp:cNvPr id="0" name=""/>
        <dsp:cNvSpPr/>
      </dsp:nvSpPr>
      <dsp:spPr>
        <a:xfrm>
          <a:off x="3083319" y="1944284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>
              <a:solidFill>
                <a:schemeClr val="bg1"/>
              </a:solidFill>
            </a:rPr>
            <a:t>Fonctionnement détaillé</a:t>
          </a:r>
          <a:endParaRPr lang="en-US" sz="1100" kern="1200">
            <a:solidFill>
              <a:schemeClr val="bg1"/>
            </a:solidFill>
          </a:endParaRPr>
        </a:p>
      </dsp:txBody>
      <dsp:txXfrm>
        <a:off x="3083319" y="1944284"/>
        <a:ext cx="1309570" cy="523828"/>
      </dsp:txXfrm>
    </dsp:sp>
    <dsp:sp modelId="{09707871-1053-4BD1-9CBE-C25676C066CB}">
      <dsp:nvSpPr>
        <dsp:cNvPr id="0" name=""/>
        <dsp:cNvSpPr/>
      </dsp:nvSpPr>
      <dsp:spPr>
        <a:xfrm>
          <a:off x="4877431" y="896628"/>
          <a:ext cx="798837" cy="7988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D6E9C-7665-481F-9D4C-18701D505CC8}">
      <dsp:nvSpPr>
        <dsp:cNvPr id="0" name=""/>
        <dsp:cNvSpPr/>
      </dsp:nvSpPr>
      <dsp:spPr>
        <a:xfrm>
          <a:off x="5047675" y="1066872"/>
          <a:ext cx="458349" cy="4583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40B85-7CCE-454A-9B7E-8C36F83D15F7}">
      <dsp:nvSpPr>
        <dsp:cNvPr id="0" name=""/>
        <dsp:cNvSpPr/>
      </dsp:nvSpPr>
      <dsp:spPr>
        <a:xfrm>
          <a:off x="4622064" y="1944284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>
              <a:solidFill>
                <a:schemeClr val="bg1"/>
              </a:solidFill>
            </a:rPr>
            <a:t>Améliorations de l’existant</a:t>
          </a:r>
          <a:endParaRPr lang="en-US" sz="1100" kern="1200">
            <a:solidFill>
              <a:schemeClr val="bg1"/>
            </a:solidFill>
          </a:endParaRPr>
        </a:p>
      </dsp:txBody>
      <dsp:txXfrm>
        <a:off x="4622064" y="1944284"/>
        <a:ext cx="1309570" cy="523828"/>
      </dsp:txXfrm>
    </dsp:sp>
    <dsp:sp modelId="{F0FA820C-F01F-4BFC-BEDB-749E2F386DDF}">
      <dsp:nvSpPr>
        <dsp:cNvPr id="0" name=""/>
        <dsp:cNvSpPr/>
      </dsp:nvSpPr>
      <dsp:spPr>
        <a:xfrm>
          <a:off x="6416176" y="896628"/>
          <a:ext cx="798837" cy="7988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28603-DCE7-4AE4-A8E7-AB510701F0E6}">
      <dsp:nvSpPr>
        <dsp:cNvPr id="0" name=""/>
        <dsp:cNvSpPr/>
      </dsp:nvSpPr>
      <dsp:spPr>
        <a:xfrm>
          <a:off x="6586420" y="1066872"/>
          <a:ext cx="458349" cy="4583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17920-395A-42F7-B6CB-F5EA3FB1EF81}">
      <dsp:nvSpPr>
        <dsp:cNvPr id="0" name=""/>
        <dsp:cNvSpPr/>
      </dsp:nvSpPr>
      <dsp:spPr>
        <a:xfrm>
          <a:off x="6160809" y="1944284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>
              <a:solidFill>
                <a:schemeClr val="bg1"/>
              </a:solidFill>
            </a:rPr>
            <a:t>Idées possibles</a:t>
          </a:r>
          <a:endParaRPr lang="en-US" sz="1100" kern="1200">
            <a:solidFill>
              <a:schemeClr val="bg1"/>
            </a:solidFill>
          </a:endParaRPr>
        </a:p>
      </dsp:txBody>
      <dsp:txXfrm>
        <a:off x="6160809" y="1944284"/>
        <a:ext cx="1309570" cy="523828"/>
      </dsp:txXfrm>
    </dsp:sp>
    <dsp:sp modelId="{AB7373F4-A99B-4706-BE5E-7EC9D0085DFF}">
      <dsp:nvSpPr>
        <dsp:cNvPr id="0" name=""/>
        <dsp:cNvSpPr/>
      </dsp:nvSpPr>
      <dsp:spPr>
        <a:xfrm>
          <a:off x="7954921" y="896628"/>
          <a:ext cx="798837" cy="7988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9ADC7-B79B-41FB-9BC3-23566C7092E9}">
      <dsp:nvSpPr>
        <dsp:cNvPr id="0" name=""/>
        <dsp:cNvSpPr/>
      </dsp:nvSpPr>
      <dsp:spPr>
        <a:xfrm>
          <a:off x="8125165" y="1066872"/>
          <a:ext cx="458349" cy="4583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F29B7-3B93-4E0D-8FD1-FF3D3E9B8C5E}">
      <dsp:nvSpPr>
        <dsp:cNvPr id="0" name=""/>
        <dsp:cNvSpPr/>
      </dsp:nvSpPr>
      <dsp:spPr>
        <a:xfrm>
          <a:off x="7699555" y="1944284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>
              <a:solidFill>
                <a:schemeClr val="bg1"/>
              </a:solidFill>
            </a:rPr>
            <a:t>Idées abandonnées lors du développement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7699555" y="1944284"/>
        <a:ext cx="1309570" cy="523828"/>
      </dsp:txXfrm>
    </dsp:sp>
    <dsp:sp modelId="{42FF991B-B050-4700-92F6-37A52549CBD3}">
      <dsp:nvSpPr>
        <dsp:cNvPr id="0" name=""/>
        <dsp:cNvSpPr/>
      </dsp:nvSpPr>
      <dsp:spPr>
        <a:xfrm>
          <a:off x="9493666" y="896628"/>
          <a:ext cx="798837" cy="7988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6D145-30BF-41F5-B2D5-DDCCF2E6F9B9}">
      <dsp:nvSpPr>
        <dsp:cNvPr id="0" name=""/>
        <dsp:cNvSpPr/>
      </dsp:nvSpPr>
      <dsp:spPr>
        <a:xfrm>
          <a:off x="9663910" y="1066872"/>
          <a:ext cx="458349" cy="45834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20355-F037-4102-86AF-47235F25DAE1}">
      <dsp:nvSpPr>
        <dsp:cNvPr id="0" name=""/>
        <dsp:cNvSpPr/>
      </dsp:nvSpPr>
      <dsp:spPr>
        <a:xfrm>
          <a:off x="9238300" y="1944284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>
              <a:solidFill>
                <a:schemeClr val="bg1"/>
              </a:solidFill>
            </a:rPr>
            <a:t>Conclusion</a:t>
          </a:r>
          <a:endParaRPr lang="en-US" sz="1100" kern="1200">
            <a:solidFill>
              <a:schemeClr val="bg1"/>
            </a:solidFill>
          </a:endParaRPr>
        </a:p>
      </dsp:txBody>
      <dsp:txXfrm>
        <a:off x="9238300" y="1944284"/>
        <a:ext cx="1309570" cy="523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42BC-51A5-4225-9615-06B54AEC4527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3D05-E80E-4A3D-AD3E-DB54E4B36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51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13D05-E80E-4A3D-AD3E-DB54E4B3678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68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13D05-E80E-4A3D-AD3E-DB54E4B3678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81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FE60-314A-416D-989F-17DA8672C365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80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998F-EEBF-4ED0-9904-DBA888B2A961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7246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998F-EEBF-4ED0-9904-DBA888B2A961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3854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998F-EEBF-4ED0-9904-DBA888B2A961}" type="datetime1">
              <a:rPr lang="fr-FR" smtClean="0"/>
              <a:t>13/01/2021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389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7677-E8D9-43B3-9816-832F58F7571C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49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B5B-F19E-4ED6-BF29-2B5C966CE3E9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37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11B-3F81-4F54-98EA-8E0CA6F37E52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87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522A-24A4-4085-B2F1-5A14F9088BA9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05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643C-5468-445B-997C-C8BE4898389D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44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E34C-3A6F-4B20-83CF-6BFC27492412}" type="datetime1">
              <a:rPr lang="fr-FR" smtClean="0"/>
              <a:t>13/01/2021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23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514-1BDD-4DBE-B04D-367CC4ED8547}" type="datetime1">
              <a:rPr lang="fr-FR" smtClean="0"/>
              <a:t>13/01/2021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35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517C-5D6F-4F8A-9AB5-FCCD96B66146}" type="datetime1">
              <a:rPr lang="fr-FR" smtClean="0"/>
              <a:t>13/01/2021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71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8D41-2B86-4875-B968-DB568A1C52C1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17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4CA998F-EEBF-4ED0-9904-DBA888B2A961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22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CA998F-EEBF-4ED0-9904-DBA888B2A961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041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B4DA4-0426-497F-9F1E-46C0D0CC9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Casse-Brique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664381-2FF2-4B7C-8D61-6A5F7634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>
                <a:solidFill>
                  <a:schemeClr val="bg1"/>
                </a:solidFill>
              </a:rPr>
              <a:t>1</a:t>
            </a:fld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4D511E-89FE-4761-87A2-38EA3B058A05}"/>
              </a:ext>
            </a:extLst>
          </p:cNvPr>
          <p:cNvSpPr txBox="1"/>
          <p:nvPr/>
        </p:nvSpPr>
        <p:spPr>
          <a:xfrm>
            <a:off x="359350" y="5428011"/>
            <a:ext cx="3400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Ruat</a:t>
            </a:r>
            <a:r>
              <a:rPr lang="fr-FR" dirty="0">
                <a:solidFill>
                  <a:schemeClr val="bg1"/>
                </a:solidFill>
              </a:rPr>
              <a:t> Kevin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b="0" i="0" dirty="0" err="1">
                <a:solidFill>
                  <a:schemeClr val="bg1"/>
                </a:solidFill>
                <a:effectLst/>
              </a:rPr>
              <a:t>Mouhssine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Maryem</a:t>
            </a:r>
            <a:endParaRPr lang="fr-FR" b="1" i="0" dirty="0">
              <a:solidFill>
                <a:schemeClr val="bg1"/>
              </a:solidFill>
              <a:effectLst/>
            </a:endParaRPr>
          </a:p>
          <a:p>
            <a:r>
              <a:rPr lang="fr-FR" b="0" i="0" dirty="0" err="1">
                <a:solidFill>
                  <a:schemeClr val="bg1"/>
                </a:solidFill>
                <a:effectLst/>
              </a:rPr>
              <a:t>Kingsada</a:t>
            </a:r>
            <a:r>
              <a:rPr lang="fr-FR" b="0" i="0" dirty="0">
                <a:solidFill>
                  <a:schemeClr val="bg1"/>
                </a:solidFill>
                <a:effectLst/>
              </a:rPr>
              <a:t> </a:t>
            </a:r>
            <a:r>
              <a:rPr lang="fr-FR" b="0" i="0" dirty="0" err="1">
                <a:solidFill>
                  <a:schemeClr val="bg1"/>
                </a:solidFill>
                <a:effectLst/>
              </a:rPr>
              <a:t>Sitratha</a:t>
            </a:r>
            <a:r>
              <a:rPr lang="fr-FR" b="0" i="0" dirty="0">
                <a:solidFill>
                  <a:schemeClr val="bg1"/>
                </a:solidFill>
                <a:effectLst/>
              </a:rPr>
              <a:t> Alexandre</a:t>
            </a:r>
            <a:endParaRPr lang="fr-FR" b="1" i="0" dirty="0">
              <a:solidFill>
                <a:schemeClr val="bg1"/>
              </a:solidFill>
              <a:effectLst/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61580D1-37E3-4328-996E-DCF0A0FA36DC}"/>
              </a:ext>
            </a:extLst>
          </p:cNvPr>
          <p:cNvSpPr txBox="1"/>
          <p:nvPr/>
        </p:nvSpPr>
        <p:spPr>
          <a:xfrm>
            <a:off x="6756089" y="5638889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UHA Faculté d’Informatique</a:t>
            </a:r>
          </a:p>
          <a:p>
            <a:r>
              <a:rPr lang="fr-FR" dirty="0">
                <a:solidFill>
                  <a:schemeClr val="bg1"/>
                </a:solidFill>
              </a:rPr>
              <a:t>Cours de Qualité de Programmation</a:t>
            </a:r>
          </a:p>
        </p:txBody>
      </p:sp>
      <p:pic>
        <p:nvPicPr>
          <p:cNvPr id="8" name="Image 7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88592736-1BD3-444D-ACD8-040888E6C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96" y="5428011"/>
            <a:ext cx="1553097" cy="11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Améliorations de l’existant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Classe collision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Programme par étapes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Doctest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Liste chainée pour les vecteurs d’éléments du terrain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37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Idées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Plusieurs balles (collision gérée) et plusieurs raquettes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Augmentation de la vitesse grâce a la précision de calcul de collision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Ajout d’une partie « score » dans le menu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Ajout d’une possibilité de création de terrain ergonomique possible grâce format fichier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92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Idées abandonnées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925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Faire un terrain en grille (abandonné car trop peu de possibilités de trajectoires de balle)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Classe de base par forme (Raquette et brique = rectangle par exemple)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BE1135B-5906-4654-A2A8-9F13FA30D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18763"/>
              </p:ext>
            </p:extLst>
          </p:nvPr>
        </p:nvGraphicFramePr>
        <p:xfrm>
          <a:off x="4943601" y="3232800"/>
          <a:ext cx="2636592" cy="219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864">
                  <a:extLst>
                    <a:ext uri="{9D8B030D-6E8A-4147-A177-3AD203B41FA5}">
                      <a16:colId xmlns:a16="http://schemas.microsoft.com/office/drawing/2014/main" val="2986252330"/>
                    </a:ext>
                  </a:extLst>
                </a:gridCol>
                <a:gridCol w="878864">
                  <a:extLst>
                    <a:ext uri="{9D8B030D-6E8A-4147-A177-3AD203B41FA5}">
                      <a16:colId xmlns:a16="http://schemas.microsoft.com/office/drawing/2014/main" val="443568317"/>
                    </a:ext>
                  </a:extLst>
                </a:gridCol>
                <a:gridCol w="878864">
                  <a:extLst>
                    <a:ext uri="{9D8B030D-6E8A-4147-A177-3AD203B41FA5}">
                      <a16:colId xmlns:a16="http://schemas.microsoft.com/office/drawing/2014/main" val="3129186427"/>
                    </a:ext>
                  </a:extLst>
                </a:gridCol>
              </a:tblGrid>
              <a:tr h="7303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80553"/>
                  </a:ext>
                </a:extLst>
              </a:tr>
              <a:tr h="7303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758463"/>
                  </a:ext>
                </a:extLst>
              </a:tr>
              <a:tr h="7303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38510"/>
                  </a:ext>
                </a:extLst>
              </a:tr>
            </a:tbl>
          </a:graphicData>
        </a:graphic>
      </p:graphicFrame>
      <p:sp>
        <p:nvSpPr>
          <p:cNvPr id="6" name="Ellipse 5">
            <a:extLst>
              <a:ext uri="{FF2B5EF4-FFF2-40B4-BE49-F238E27FC236}">
                <a16:creationId xmlns:a16="http://schemas.microsoft.com/office/drawing/2014/main" id="{A6931A16-99DC-421D-9D39-A1377E492663}"/>
              </a:ext>
            </a:extLst>
          </p:cNvPr>
          <p:cNvSpPr/>
          <p:nvPr/>
        </p:nvSpPr>
        <p:spPr>
          <a:xfrm>
            <a:off x="6017198" y="4081971"/>
            <a:ext cx="489397" cy="492617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5DFE264-D2A2-4B54-A07D-AF28AB3A68E8}"/>
              </a:ext>
            </a:extLst>
          </p:cNvPr>
          <p:cNvSpPr/>
          <p:nvPr/>
        </p:nvSpPr>
        <p:spPr>
          <a:xfrm rot="13514353">
            <a:off x="5461654" y="3748433"/>
            <a:ext cx="547352" cy="251138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031FED6-535E-420A-900A-8391FED632C7}"/>
              </a:ext>
            </a:extLst>
          </p:cNvPr>
          <p:cNvSpPr/>
          <p:nvPr/>
        </p:nvSpPr>
        <p:spPr>
          <a:xfrm rot="19095053">
            <a:off x="6481923" y="3767066"/>
            <a:ext cx="547352" cy="251138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6B585BE-092E-44D3-A235-727AEEB5AD6F}"/>
              </a:ext>
            </a:extLst>
          </p:cNvPr>
          <p:cNvSpPr/>
          <p:nvPr/>
        </p:nvSpPr>
        <p:spPr>
          <a:xfrm rot="16200000">
            <a:off x="5988220" y="3608188"/>
            <a:ext cx="547352" cy="251138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82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193" y="2514301"/>
            <a:ext cx="10554574" cy="3892186"/>
          </a:xfrm>
        </p:spPr>
        <p:txBody>
          <a:bodyPr anchor="ctr"/>
          <a:lstStyle/>
          <a:p>
            <a:r>
              <a:rPr lang="fr-FR" sz="2800" dirty="0">
                <a:solidFill>
                  <a:schemeClr val="bg1"/>
                </a:solidFill>
              </a:rPr>
              <a:t>Projet incomplet</a:t>
            </a:r>
          </a:p>
          <a:p>
            <a:r>
              <a:rPr lang="fr-FR" sz="2800" dirty="0">
                <a:solidFill>
                  <a:schemeClr val="bg1"/>
                </a:solidFill>
              </a:rPr>
              <a:t>Code malgré tout proprement structuré et documenté</a:t>
            </a:r>
          </a:p>
          <a:p>
            <a:r>
              <a:rPr lang="fr-FR" sz="2800" dirty="0">
                <a:solidFill>
                  <a:schemeClr val="bg1"/>
                </a:solidFill>
              </a:rPr>
              <a:t>Fonctionnalités facilement ajoutables</a:t>
            </a:r>
          </a:p>
          <a:p>
            <a:r>
              <a:rPr lang="fr-FR" sz="2800" dirty="0">
                <a:solidFill>
                  <a:schemeClr val="bg1"/>
                </a:solidFill>
              </a:rPr>
              <a:t>Projet utile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11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1893455"/>
          </a:xfrm>
        </p:spPr>
        <p:txBody>
          <a:bodyPr anchor="ctr">
            <a:normAutofit/>
          </a:bodyPr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1D3F19-2FD7-4562-ACD2-4552998E26A5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0796DFF8-F8FC-418C-BF8F-F4F434368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04599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80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/>
              <a:t>Présentation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But du projet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Le jeu de casse-brique (principe etc…)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Organisation du projet (Distanciel, réunions Discord, etc.)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Logiciels et plugins utilisés (GitHub, </a:t>
            </a:r>
            <a:r>
              <a:rPr lang="fr-FR" dirty="0" err="1">
                <a:solidFill>
                  <a:schemeClr val="bg1"/>
                </a:solidFill>
              </a:rPr>
              <a:t>CodeBlocks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Doxygen</a:t>
            </a:r>
            <a:r>
              <a:rPr lang="fr-FR" dirty="0">
                <a:solidFill>
                  <a:schemeClr val="bg1"/>
                </a:solidFill>
              </a:rPr>
              <a:t> et </a:t>
            </a:r>
            <a:r>
              <a:rPr lang="fr-FR" dirty="0" err="1">
                <a:solidFill>
                  <a:schemeClr val="bg1"/>
                </a:solidFill>
              </a:rPr>
              <a:t>Graphviz</a:t>
            </a:r>
            <a:r>
              <a:rPr lang="fr-FR" dirty="0">
                <a:solidFill>
                  <a:schemeClr val="bg1"/>
                </a:solidFill>
              </a:rPr>
              <a:t> pour la visualisation)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74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FC42BB-D04F-45FD-8E3C-1394BF878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18" y="1891601"/>
            <a:ext cx="4914260" cy="218136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Fonctionnement global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4</a:t>
            </a:fld>
            <a:endParaRPr lang="fr-FR"/>
          </a:p>
        </p:txBody>
      </p:sp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B4F3CC1F-9724-4EB8-A80F-4F256116E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18" y="4072968"/>
            <a:ext cx="4891848" cy="2597780"/>
          </a:xfrm>
          <a:prstGeom prst="rect">
            <a:avLst/>
          </a:prstGeom>
        </p:spPr>
      </p:pic>
      <p:pic>
        <p:nvPicPr>
          <p:cNvPr id="12" name="Image 11" descr="Une image contenant texte, vert&#10;&#10;Description générée automatiquement">
            <a:extLst>
              <a:ext uri="{FF2B5EF4-FFF2-40B4-BE49-F238E27FC236}">
                <a16:creationId xmlns:a16="http://schemas.microsoft.com/office/drawing/2014/main" id="{F7C86B3C-8160-47BC-87E8-24C10637F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66" y="1891601"/>
            <a:ext cx="4766702" cy="4809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79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Terrain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26CA1471-5FF7-4630-A966-4F1E5DDB5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45" y="2278722"/>
            <a:ext cx="3556346" cy="4298417"/>
          </a:xfrm>
          <a:effectLst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5</a:t>
            </a:fld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0A2DEB-5C13-4D9F-95DC-199349309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66678"/>
            <a:ext cx="5635548" cy="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Collision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BEC0F931-3E4A-4C61-9290-8F9AF1D1C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85" y="2299856"/>
            <a:ext cx="9805830" cy="4267732"/>
          </a:xfrm>
          <a:effectLst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24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Collision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21" y="2279843"/>
            <a:ext cx="10364917" cy="428461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collisionToutTableauElement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indiceElementQuiBouge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precision</a:t>
            </a:r>
            <a:r>
              <a:rPr lang="fr-FR" dirty="0">
                <a:solidFill>
                  <a:schemeClr val="bg1"/>
                </a:solidFill>
              </a:rPr>
              <a:t>) </a:t>
            </a:r>
            <a:r>
              <a:rPr lang="fr-FR" dirty="0" err="1">
                <a:solidFill>
                  <a:schemeClr val="bg1"/>
                </a:solidFill>
              </a:rPr>
              <a:t>const</a:t>
            </a:r>
            <a:endParaRPr lang="fr-F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Teste les collisions avant et après l’élément courant grâce à </a:t>
            </a:r>
            <a:r>
              <a:rPr lang="fr-FR" dirty="0" err="1">
                <a:solidFill>
                  <a:schemeClr val="bg1"/>
                </a:solidFill>
              </a:rPr>
              <a:t>collisionPartieDuTableau</a:t>
            </a:r>
            <a:endParaRPr lang="fr-F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Renvoie l’index du premier élément en avec lequel il y a collision</a:t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Int </a:t>
            </a:r>
            <a:r>
              <a:rPr lang="fr-FR" dirty="0" err="1">
                <a:solidFill>
                  <a:schemeClr val="bg1"/>
                </a:solidFill>
              </a:rPr>
              <a:t>collisionPartieDuTableau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indiceDebut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indiceFin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const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element</a:t>
            </a:r>
            <a:r>
              <a:rPr lang="fr-FR" dirty="0">
                <a:solidFill>
                  <a:schemeClr val="bg1"/>
                </a:solidFill>
              </a:rPr>
              <a:t> *</a:t>
            </a:r>
            <a:r>
              <a:rPr lang="fr-FR" dirty="0" err="1">
                <a:solidFill>
                  <a:schemeClr val="bg1"/>
                </a:solidFill>
              </a:rPr>
              <a:t>elementQuiBouge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Test la collision entre l’élément courant et tout les autres éléments de sa partie du tableau grâce à </a:t>
            </a:r>
            <a:r>
              <a:rPr lang="fr-FR" dirty="0" err="1">
                <a:solidFill>
                  <a:schemeClr val="bg1"/>
                </a:solidFill>
              </a:rPr>
              <a:t>testCollisionDeuxElement</a:t>
            </a:r>
            <a:endParaRPr lang="fr-F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Renvoie l’index du premier élément avec lequel il y a collision</a:t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bool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testCollisionDeuxElement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const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element</a:t>
            </a:r>
            <a:r>
              <a:rPr lang="fr-FR" dirty="0">
                <a:solidFill>
                  <a:schemeClr val="bg1"/>
                </a:solidFill>
              </a:rPr>
              <a:t> *</a:t>
            </a:r>
            <a:r>
              <a:rPr lang="fr-FR" dirty="0" err="1">
                <a:solidFill>
                  <a:schemeClr val="bg1"/>
                </a:solidFill>
              </a:rPr>
              <a:t>premierElement,const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element</a:t>
            </a:r>
            <a:r>
              <a:rPr lang="fr-FR" dirty="0">
                <a:solidFill>
                  <a:schemeClr val="bg1"/>
                </a:solidFill>
              </a:rPr>
              <a:t> *</a:t>
            </a:r>
            <a:r>
              <a:rPr lang="fr-FR" dirty="0" err="1">
                <a:solidFill>
                  <a:schemeClr val="bg1"/>
                </a:solidFill>
              </a:rPr>
              <a:t>deuxiemeElement</a:t>
            </a:r>
            <a:r>
              <a:rPr lang="fr-FR" dirty="0">
                <a:solidFill>
                  <a:schemeClr val="bg1"/>
                </a:solidFill>
              </a:rPr>
              <a:t>) </a:t>
            </a:r>
            <a:r>
              <a:rPr lang="fr-FR" dirty="0" err="1">
                <a:solidFill>
                  <a:schemeClr val="bg1"/>
                </a:solidFill>
              </a:rPr>
              <a:t>const</a:t>
            </a:r>
            <a:endParaRPr lang="fr-F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Créé l’enveloppe des deux éléments et regarde si il y a contact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Renvoie vrai s’il y a contact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04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Collision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380" y="2381443"/>
            <a:ext cx="10710200" cy="42846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void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approchePasAPas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elementMouvant</a:t>
            </a:r>
            <a:r>
              <a:rPr lang="fr-FR" dirty="0">
                <a:solidFill>
                  <a:schemeClr val="bg1"/>
                </a:solidFill>
              </a:rPr>
              <a:t>* </a:t>
            </a:r>
            <a:r>
              <a:rPr lang="fr-FR" dirty="0" err="1">
                <a:solidFill>
                  <a:schemeClr val="bg1"/>
                </a:solidFill>
              </a:rPr>
              <a:t>elemM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element</a:t>
            </a:r>
            <a:r>
              <a:rPr lang="fr-FR" dirty="0">
                <a:solidFill>
                  <a:schemeClr val="bg1"/>
                </a:solidFill>
              </a:rPr>
              <a:t>* </a:t>
            </a:r>
            <a:r>
              <a:rPr lang="fr-FR" dirty="0" err="1">
                <a:solidFill>
                  <a:schemeClr val="bg1"/>
                </a:solidFill>
              </a:rPr>
              <a:t>elem</a:t>
            </a:r>
            <a:r>
              <a:rPr lang="fr-FR" dirty="0">
                <a:solidFill>
                  <a:schemeClr val="bg1"/>
                </a:solidFill>
              </a:rPr>
              <a:t>, double&amp; </a:t>
            </a:r>
            <a:r>
              <a:rPr lang="fr-FR" dirty="0" err="1">
                <a:solidFill>
                  <a:schemeClr val="bg1"/>
                </a:solidFill>
              </a:rPr>
              <a:t>distanceAParcourir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Calcule la distance nécessaire pour que l’élément mouvant entre en contact avec l’élément fixe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Fait se déplacer l’élément jusqu’au point de contact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Appelle </a:t>
            </a:r>
            <a:r>
              <a:rPr lang="fr-FR" dirty="0" err="1">
                <a:solidFill>
                  <a:schemeClr val="bg1"/>
                </a:solidFill>
              </a:rPr>
              <a:t>element</a:t>
            </a:r>
            <a:r>
              <a:rPr lang="fr-FR" dirty="0">
                <a:solidFill>
                  <a:schemeClr val="bg1"/>
                </a:solidFill>
              </a:rPr>
              <a:t>::</a:t>
            </a:r>
            <a:r>
              <a:rPr lang="fr-FR" dirty="0" err="1">
                <a:solidFill>
                  <a:schemeClr val="bg1"/>
                </a:solidFill>
              </a:rPr>
              <a:t>effetCollision</a:t>
            </a:r>
            <a:endParaRPr lang="fr-F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Met à jour la distance à parcourir et retourne dans la boucle </a:t>
            </a:r>
            <a:r>
              <a:rPr lang="fr-FR" dirty="0" err="1">
                <a:solidFill>
                  <a:schemeClr val="bg1"/>
                </a:solidFill>
              </a:rPr>
              <a:t>while</a:t>
            </a:r>
            <a:r>
              <a:rPr lang="fr-FR" dirty="0">
                <a:solidFill>
                  <a:schemeClr val="bg1"/>
                </a:solidFill>
              </a:rPr>
              <a:t> au cas ou il y ait de nouvelles collisions avec la distance restante </a:t>
            </a:r>
          </a:p>
          <a:p>
            <a:pPr marL="201168" lvl="1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201168" lvl="1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201168" lvl="1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element</a:t>
            </a:r>
            <a:r>
              <a:rPr lang="fr-FR" dirty="0">
                <a:solidFill>
                  <a:schemeClr val="bg1"/>
                </a:solidFill>
              </a:rPr>
              <a:t>::</a:t>
            </a:r>
            <a:r>
              <a:rPr lang="fr-FR" dirty="0" err="1">
                <a:solidFill>
                  <a:schemeClr val="bg1"/>
                </a:solidFill>
              </a:rPr>
              <a:t>effetCollision</a:t>
            </a:r>
            <a:r>
              <a:rPr lang="fr-FR" dirty="0">
                <a:solidFill>
                  <a:schemeClr val="bg1"/>
                </a:solidFill>
              </a:rPr>
              <a:t> (</a:t>
            </a:r>
            <a:r>
              <a:rPr lang="fr-FR" dirty="0" err="1">
                <a:solidFill>
                  <a:schemeClr val="bg1"/>
                </a:solidFill>
              </a:rPr>
              <a:t>elementMouvant</a:t>
            </a:r>
            <a:r>
              <a:rPr lang="fr-FR" dirty="0">
                <a:solidFill>
                  <a:schemeClr val="bg1"/>
                </a:solidFill>
              </a:rPr>
              <a:t> *</a:t>
            </a:r>
            <a:r>
              <a:rPr lang="fr-FR" dirty="0" err="1">
                <a:solidFill>
                  <a:schemeClr val="bg1"/>
                </a:solidFill>
              </a:rPr>
              <a:t>elementPercute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Exemple : La brique s’autodétruit, la balle change l’angle de son vecteur vitesse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3E7793-ADC8-4724-B56F-840AF22BF935}"/>
              </a:ext>
            </a:extLst>
          </p:cNvPr>
          <p:cNvSpPr txBox="1"/>
          <p:nvPr/>
        </p:nvSpPr>
        <p:spPr>
          <a:xfrm>
            <a:off x="4539365" y="4876052"/>
            <a:ext cx="39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A2CE44"/>
                </a:solidFill>
              </a:rPr>
              <a:t>Gestion des collisions multiples</a:t>
            </a:r>
          </a:p>
        </p:txBody>
      </p:sp>
    </p:spTree>
    <p:extLst>
      <p:ext uri="{BB962C8B-B14F-4D97-AF65-F5344CB8AC3E}">
        <p14:creationId xmlns:p14="http://schemas.microsoft.com/office/powerpoint/2010/main" val="178943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933700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dirty="0" err="1"/>
              <a:t>Fonctionnement</a:t>
            </a:r>
            <a:r>
              <a:rPr lang="en-US" sz="3100" dirty="0"/>
              <a:t> </a:t>
            </a:r>
            <a:r>
              <a:rPr lang="en-US" sz="3100" dirty="0" err="1"/>
              <a:t>Détaillé</a:t>
            </a:r>
            <a:br>
              <a:rPr lang="en-US" sz="3100" dirty="0"/>
            </a:br>
            <a:r>
              <a:rPr lang="en-US" sz="3100" dirty="0" err="1"/>
              <a:t>Elément</a:t>
            </a:r>
            <a:endParaRPr lang="en-US" sz="31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F2FF845-E0E1-49C6-936F-6DA0152E42C8}"/>
              </a:ext>
            </a:extLst>
          </p:cNvPr>
          <p:cNvSpPr txBox="1">
            <a:spLocks/>
          </p:cNvSpPr>
          <p:nvPr/>
        </p:nvSpPr>
        <p:spPr>
          <a:xfrm>
            <a:off x="415698" y="2425487"/>
            <a:ext cx="7042613" cy="363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500" dirty="0" err="1">
                <a:solidFill>
                  <a:schemeClr val="tx1"/>
                </a:solidFill>
              </a:rPr>
              <a:t>L’élément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sert</a:t>
            </a:r>
            <a:r>
              <a:rPr lang="en-US" sz="1500" dirty="0">
                <a:solidFill>
                  <a:schemeClr val="tx1"/>
                </a:solidFill>
              </a:rPr>
              <a:t> de </a:t>
            </a:r>
            <a:r>
              <a:rPr lang="en-US" sz="1500" dirty="0" err="1">
                <a:solidFill>
                  <a:schemeClr val="tx1"/>
                </a:solidFill>
              </a:rPr>
              <a:t>classe</a:t>
            </a:r>
            <a:r>
              <a:rPr lang="en-US" sz="1500" dirty="0">
                <a:solidFill>
                  <a:schemeClr val="tx1"/>
                </a:solidFill>
              </a:rPr>
              <a:t> de base aux </a:t>
            </a:r>
            <a:r>
              <a:rPr lang="en-US" sz="1500" dirty="0" err="1">
                <a:solidFill>
                  <a:schemeClr val="tx1"/>
                </a:solidFill>
              </a:rPr>
              <a:t>éléments</a:t>
            </a:r>
            <a:r>
              <a:rPr lang="en-US" sz="1500" dirty="0">
                <a:solidFill>
                  <a:schemeClr val="tx1"/>
                </a:solidFill>
              </a:rPr>
              <a:t> fixes et </a:t>
            </a:r>
            <a:r>
              <a:rPr lang="en-US" sz="1500" dirty="0" err="1">
                <a:solidFill>
                  <a:schemeClr val="tx1"/>
                </a:solidFill>
              </a:rPr>
              <a:t>mouvants</a:t>
            </a:r>
            <a:endParaRPr lang="en-US" sz="1500" dirty="0">
              <a:solidFill>
                <a:schemeClr val="tx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endParaRPr lang="en-US" sz="1500" dirty="0">
              <a:solidFill>
                <a:schemeClr val="tx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500" dirty="0">
                <a:solidFill>
                  <a:schemeClr val="tx1"/>
                </a:solidFill>
              </a:rPr>
              <a:t>Facile </a:t>
            </a:r>
            <a:r>
              <a:rPr lang="en-US" sz="1500" dirty="0" err="1">
                <a:solidFill>
                  <a:schemeClr val="tx1"/>
                </a:solidFill>
              </a:rPr>
              <a:t>d’implémenter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d’autres</a:t>
            </a:r>
            <a:r>
              <a:rPr lang="en-US" sz="1500" dirty="0">
                <a:solidFill>
                  <a:schemeClr val="tx1"/>
                </a:solidFill>
              </a:rPr>
              <a:t> types </a:t>
            </a:r>
            <a:r>
              <a:rPr lang="en-US" sz="1500" dirty="0" err="1">
                <a:solidFill>
                  <a:schemeClr val="tx1"/>
                </a:solidFill>
              </a:rPr>
              <a:t>d’éléments</a:t>
            </a:r>
            <a:r>
              <a:rPr lang="en-US" sz="1500" dirty="0">
                <a:solidFill>
                  <a:schemeClr val="tx1"/>
                </a:solidFill>
              </a:rPr>
              <a:t> fixes </a:t>
            </a: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500" dirty="0" err="1">
                <a:solidFill>
                  <a:schemeClr val="tx1"/>
                </a:solidFill>
              </a:rPr>
              <a:t>Brique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peut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devenir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une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classe</a:t>
            </a:r>
            <a:r>
              <a:rPr lang="en-US" sz="1500" dirty="0">
                <a:solidFill>
                  <a:schemeClr val="tx1"/>
                </a:solidFill>
              </a:rPr>
              <a:t> de base </a:t>
            </a:r>
            <a:r>
              <a:rPr lang="en-US" sz="1500" dirty="0" err="1">
                <a:solidFill>
                  <a:schemeClr val="tx1"/>
                </a:solidFill>
              </a:rPr>
              <a:t>si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plusieurs</a:t>
            </a:r>
            <a:r>
              <a:rPr lang="en-US" sz="1500" dirty="0">
                <a:solidFill>
                  <a:schemeClr val="tx1"/>
                </a:solidFill>
              </a:rPr>
              <a:t> types de </a:t>
            </a:r>
            <a:r>
              <a:rPr lang="en-US" sz="1500" dirty="0" err="1">
                <a:solidFill>
                  <a:schemeClr val="tx1"/>
                </a:solidFill>
              </a:rPr>
              <a:t>briques</a:t>
            </a:r>
            <a:endParaRPr lang="en-US" sz="1500" dirty="0">
              <a:solidFill>
                <a:schemeClr val="tx1"/>
              </a:solidFill>
            </a:endParaRPr>
          </a:p>
          <a:p>
            <a:pPr lvl="1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endParaRPr lang="en-US" sz="1500" dirty="0">
              <a:solidFill>
                <a:schemeClr val="tx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500" dirty="0">
                <a:solidFill>
                  <a:schemeClr val="tx1"/>
                </a:solidFill>
              </a:rPr>
              <a:t>Facile </a:t>
            </a:r>
            <a:r>
              <a:rPr lang="en-US" sz="1500" dirty="0" err="1">
                <a:solidFill>
                  <a:schemeClr val="tx1"/>
                </a:solidFill>
              </a:rPr>
              <a:t>d’implémenter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d’autres</a:t>
            </a:r>
            <a:r>
              <a:rPr lang="en-US" sz="1500" dirty="0">
                <a:solidFill>
                  <a:schemeClr val="tx1"/>
                </a:solidFill>
              </a:rPr>
              <a:t> types </a:t>
            </a:r>
            <a:r>
              <a:rPr lang="en-US" sz="1500" dirty="0" err="1">
                <a:solidFill>
                  <a:schemeClr val="tx1"/>
                </a:solidFill>
              </a:rPr>
              <a:t>d’éléments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mouvants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09BA3C-DDED-42D6-A353-3D3996DD7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0" y="0"/>
            <a:ext cx="464515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36CF0E3A-B5A8-4A26-BA7F-A25F865FD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6796" y="6347805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191D3F19-2FD7-4562-ACD2-4552998E26A5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 dirty="0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BA5B1D8B-39B8-4E5A-BDB2-606CC357F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69" y="84881"/>
            <a:ext cx="3687211" cy="6688238"/>
          </a:xfrm>
          <a:effectLst/>
        </p:spPr>
      </p:pic>
    </p:spTree>
    <p:extLst>
      <p:ext uri="{BB962C8B-B14F-4D97-AF65-F5344CB8AC3E}">
        <p14:creationId xmlns:p14="http://schemas.microsoft.com/office/powerpoint/2010/main" val="148668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Grand écran</PresentationFormat>
  <Paragraphs>102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2</vt:lpstr>
      <vt:lpstr>Concis</vt:lpstr>
      <vt:lpstr>Casse-Brique</vt:lpstr>
      <vt:lpstr>Sommaire</vt:lpstr>
      <vt:lpstr>Présentation</vt:lpstr>
      <vt:lpstr>Fonctionnement global</vt:lpstr>
      <vt:lpstr>Fonctionnement Détaillé Terrain</vt:lpstr>
      <vt:lpstr>Fonctionnement Détaillé Collision</vt:lpstr>
      <vt:lpstr>Fonctionnement Détaillé Collision</vt:lpstr>
      <vt:lpstr>Fonctionnement Détaillé Collision</vt:lpstr>
      <vt:lpstr>Fonctionnement Détaillé Elément</vt:lpstr>
      <vt:lpstr>Améliorations de l’existant</vt:lpstr>
      <vt:lpstr>Idées possibles</vt:lpstr>
      <vt:lpstr>Idées abandonnées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Casse-Brique</dc:title>
  <dc:creator>Dounia El Oueriaghli</dc:creator>
  <cp:lastModifiedBy>Dounia EL OUERIAGHLI EL GHAMMAZ</cp:lastModifiedBy>
  <cp:revision>3</cp:revision>
  <dcterms:created xsi:type="dcterms:W3CDTF">2021-01-13T19:37:54Z</dcterms:created>
  <dcterms:modified xsi:type="dcterms:W3CDTF">2021-01-13T19:50:53Z</dcterms:modified>
</cp:coreProperties>
</file>