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0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917E0-FF49-0EF4-BDC3-091E03FEF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8564C8-38D7-982D-387D-72BB1E7BD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FB1B3-80F4-A918-BA71-FBA4C88C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BEFA-D1AD-224E-84BB-D0B646BB408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C7BD4-5C64-7768-3643-71B606DE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03A869-0CA9-15F7-4BC2-B8710BCA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6181-A2FE-6144-8DD7-CEC95496F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1F68F-57B6-8C71-51F8-F6029685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AA48BC-EA1F-6B57-4D5D-F29A007DB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A734C-C58A-8E1C-6BB9-10B946E4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BEFA-D1AD-224E-84BB-D0B646BB408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EBB8B-8F80-3B32-F69D-CB7C503E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C2EA2-BEDE-84BC-F1B7-E5834D4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6181-A2FE-6144-8DD7-CEC95496F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41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33005A-DB68-9B0A-EB0F-AACA931A7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0707CB-3FDD-E4EB-F659-09215E388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360CBF-8592-9C41-58D5-D594EB98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BEFA-D1AD-224E-84BB-D0B646BB408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B6C07D-FC99-845F-E74E-A71C717B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12280-F05F-38AA-53E5-EAB1FB11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6181-A2FE-6144-8DD7-CEC95496F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2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0A2E2-9C19-2293-B6BA-7422FA73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8D27ED-0A90-3F21-0B41-4A58B1EE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E90453-EEA0-D4AE-0FE4-C918F921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BEFA-D1AD-224E-84BB-D0B646BB408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F01F83-8F7C-FB66-D5CA-E5008E1D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B97852-E3BC-1DB9-E1B1-0FB772E3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6181-A2FE-6144-8DD7-CEC95496F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80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B9079-E8CF-C94D-B377-09A51BC5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5482CA-4514-E52C-9CC2-2E099852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CE04AE-C550-AEC3-AB59-B1316E50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BEFA-D1AD-224E-84BB-D0B646BB408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16899-2F75-563F-247F-2C4CBC9A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E461F2-3C7C-237C-28D5-59443092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6181-A2FE-6144-8DD7-CEC95496F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2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45356-5289-FD87-7C5F-9378C6E2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045F5-26A7-ED15-14BC-26397E522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49987D-02DA-7B75-DB06-2C35EC609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58EA33-0F30-1E19-74EF-85483E8B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BEFA-D1AD-224E-84BB-D0B646BB408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8804A-ABDF-F83D-7C0A-82EE990D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6BE13A-7BCD-93DD-6624-ABD503B8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6181-A2FE-6144-8DD7-CEC95496F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0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09D85-4137-21BB-C82B-8404D27F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1720EA-F3B3-70CE-DE5E-08B2FD3D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19C3FF-8BDD-5B31-4D1D-08939A2A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F38F63-9DCC-EDF1-94D5-CCE763EE6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660A6B-FD16-F2FB-73FA-5313D859B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7430AD-8E35-61B4-4726-5CA81630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BEFA-D1AD-224E-84BB-D0B646BB408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F8C5C0-D8CF-8228-571B-14E1AD8C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91B5E8-0ABD-CBCD-E230-5A45CF80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6181-A2FE-6144-8DD7-CEC95496F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9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43FD3-855F-E26A-8BE2-F40FA1B6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C48BD4-E2B2-93DC-727C-0D2B1629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BEFA-D1AD-224E-84BB-D0B646BB408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2F9670-6FBB-D8C5-17D8-847D8B8F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181C0A-1719-7798-43FC-D84355B5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6181-A2FE-6144-8DD7-CEC95496F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45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2D148F-2CAA-E748-6E07-DBDE96B0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BEFA-D1AD-224E-84BB-D0B646BB408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D44DDF-17E4-0AC5-DE97-4FA98C2D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20156B-6F8C-152A-3A9E-19AEF1F0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6181-A2FE-6144-8DD7-CEC95496F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00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BBFE7-F9F8-5C89-307D-C5785810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66AE86-DFE4-0732-6B41-DBC39C72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AC54F9-E3D6-CBBB-2B55-F09EC5045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507EC9-6FE4-2A2C-318B-4894FE13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BEFA-D1AD-224E-84BB-D0B646BB408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3BC340-303A-1A51-FB54-DCB87A42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DDE258-2500-921A-AB0B-B71B9AFC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6181-A2FE-6144-8DD7-CEC95496F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04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2BA7A-1BF6-C5B0-76D5-034504A2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BD13DF-9545-D6CD-6DB0-0C8D4760E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F74CBB-5A19-74CB-F8F9-A2BD80600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A23142-F07A-C741-DA98-997756AF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BEFA-D1AD-224E-84BB-D0B646BB408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C46EA7-E084-75E8-F981-6C22346F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5A6113-4A57-8731-09AE-D1876BDF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6181-A2FE-6144-8DD7-CEC95496F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E8B0F-F564-64E8-31AB-769167AA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ABF538-4E6B-13F0-185F-8F4A4DFED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9A74D-1613-9601-6891-4788E5A50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BEFA-D1AD-224E-84BB-D0B646BB408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6A06D-7CC3-4C80-4E08-5787BC8C2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25E78A-01FB-7C80-76CB-6D225FE3D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86181-A2FE-6144-8DD7-CEC95496F4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1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A23DD73-7850-5F3D-2A29-C82CBADF7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" y="-1075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F3C0FD-285C-7A1B-7F2B-428BCD738687}"/>
              </a:ext>
            </a:extLst>
          </p:cNvPr>
          <p:cNvSpPr txBox="1"/>
          <p:nvPr/>
        </p:nvSpPr>
        <p:spPr>
          <a:xfrm>
            <a:off x="3978656" y="2507375"/>
            <a:ext cx="4234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Выдан: Иванову Ивану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BFF67-A77C-439A-32B8-FC493686906A}"/>
              </a:ext>
            </a:extLst>
          </p:cNvPr>
          <p:cNvSpPr txBox="1"/>
          <p:nvPr/>
        </p:nvSpPr>
        <p:spPr>
          <a:xfrm>
            <a:off x="2093718" y="3353880"/>
            <a:ext cx="8415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Подтверждает, что основным его навыком является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7A9C8-BF92-B476-4965-DE90792FF6DB}"/>
              </a:ext>
            </a:extLst>
          </p:cNvPr>
          <p:cNvSpPr txBox="1"/>
          <p:nvPr/>
        </p:nvSpPr>
        <p:spPr>
          <a:xfrm>
            <a:off x="1961321" y="4066782"/>
            <a:ext cx="8680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имеются другие освоенные навыки, такие как: 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69F42-B402-2113-EA46-AEE21CD78395}"/>
              </a:ext>
            </a:extLst>
          </p:cNvPr>
          <p:cNvSpPr txBox="1"/>
          <p:nvPr/>
        </p:nvSpPr>
        <p:spPr>
          <a:xfrm>
            <a:off x="5870713" y="48105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2037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Macintosh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Дэ Дэ</dc:creator>
  <cp:lastModifiedBy>Дэ Дэ</cp:lastModifiedBy>
  <cp:revision>1</cp:revision>
  <dcterms:created xsi:type="dcterms:W3CDTF">2023-12-06T10:35:23Z</dcterms:created>
  <dcterms:modified xsi:type="dcterms:W3CDTF">2023-12-06T10:45:30Z</dcterms:modified>
</cp:coreProperties>
</file>