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B409C-4E2C-4DB9-A848-70062EB3F0D6}">
  <a:tblStyle styleId="{863B409C-4E2C-4DB9-A848-70062EB3F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fd74f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fd74f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4d713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f4d713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f4d7137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f4d7137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4d7137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4d7137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4d7137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4d7137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4d7137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4d7137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f4d7137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f4d7137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4d7137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f4d7137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ingame menu look like?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f4d7137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f4d7137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4d7137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4d7137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4d71370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4d7137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Checking with Tyler this might be same as UC 0.3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fd74fe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fd74fe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f4d71370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f4d71370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with Tyler this might be same as UC 0.3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4d7137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4d7137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f4d7137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f4d7137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f4d7137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f4d7137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f7dc6e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f7dc6e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f7dc6ed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f7dc6ed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we do not need to do demonstrate intermediary: prior board state -&gt; </a:t>
            </a:r>
            <a:r>
              <a:rPr i="1" lang="en"/>
              <a:t>piece selection -&gt; piece move -&gt;</a:t>
            </a:r>
            <a:r>
              <a:rPr lang="en"/>
              <a:t> highlight king and attacking piece(s). As this has already been done in UC 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just show </a:t>
            </a:r>
            <a:r>
              <a:rPr lang="en">
                <a:solidFill>
                  <a:schemeClr val="dk1"/>
                </a:solidFill>
              </a:rPr>
              <a:t>prior board state -&gt; highlight king and attacking piece(s) for UC 4.1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f7dc6ed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f7dc6e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f7dc6ed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f7dc6ed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we do not need to do demonstrate intermediary: prior board state -&gt; </a:t>
            </a:r>
            <a:r>
              <a:rPr i="1" lang="en"/>
              <a:t>piece selection -&gt; piece move -&gt;</a:t>
            </a:r>
            <a:r>
              <a:rPr lang="en"/>
              <a:t> highlight king and attacking piece(s). As this has already been done in UC 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just show </a:t>
            </a:r>
            <a:r>
              <a:rPr lang="en">
                <a:solidFill>
                  <a:schemeClr val="dk1"/>
                </a:solidFill>
              </a:rPr>
              <a:t>prior board state -&gt; highlight king and attacking piece(s) for UC 4.1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f7dc6ed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f7dc6ed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we do not need to do demonstrate intermediary: prior board state -&gt; </a:t>
            </a:r>
            <a:r>
              <a:rPr i="1" lang="en"/>
              <a:t>piece selection -&gt; piece move -&gt;</a:t>
            </a:r>
            <a:r>
              <a:rPr lang="en"/>
              <a:t> highlight king and attacking piece(s). As this has already been done in UC 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just show </a:t>
            </a:r>
            <a:r>
              <a:rPr lang="en">
                <a:solidFill>
                  <a:schemeClr val="dk1"/>
                </a:solidFill>
              </a:rPr>
              <a:t>prior board state -&gt; highlight king and attacking piece(s) for UC 4.1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f7dc6ed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f7dc6ed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503e8c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503e8c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10a9fcd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10a9fcd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503e8c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503e8c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503e8c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503e8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update this pic once this part of the front end is finished.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c503e8c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c503e8c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have a load game button …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c503e8c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c503e8c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c503e8c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c503e8c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c503e8cb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c503e8cb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hyperlink" Target="https://docs.google.com/document/d/1_Q96LqS4nx6Jbo5spqKtGsxl-X9gNPksnqQgsY3Uirc/edit#heading=h.8bgr3ba1lpyc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_Q96LqS4nx6Jbo5spqKtGsxl-X9gNPksnqQgsY3Uirc/edit#heading=h.8bgr3ba1lpyc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Group Project - UI Presentation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Author(s): 	Jack Thompson [jat92@aber.ac.uk]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			Tyler Lewis [tyw1@aber.ac.uk]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			Sean Hobson [seh25@aber.ac.uk]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Config Ref: 	UI-Spec-Pres-GP9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Date: 		23 February 2023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Version: 		0.6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Status: 		Review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Moving a 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Move the selected piece from the current position to the square two positions ahead.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selected piece moves to the target position..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24592" r="24587" t="0"/>
          <a:stretch/>
        </p:blipFill>
        <p:spPr>
          <a:xfrm>
            <a:off x="324675" y="8325"/>
            <a:ext cx="48256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Moving a 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showing the (reference to relevant </a:t>
            </a:r>
            <a:r>
              <a:rPr lang="en" sz="1200">
                <a:solidFill>
                  <a:schemeClr val="dk1"/>
                </a:solidFill>
              </a:rPr>
              <a:t>piece)</a:t>
            </a:r>
            <a:r>
              <a:rPr lang="en" sz="1200">
                <a:solidFill>
                  <a:schemeClr val="dk1"/>
                </a:solidFill>
              </a:rPr>
              <a:t> moved to the new position with all other pieces in the same position.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23209" r="23214" t="0"/>
          <a:stretch/>
        </p:blipFill>
        <p:spPr>
          <a:xfrm>
            <a:off x="709750" y="160725"/>
            <a:ext cx="4936718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UC-1.2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Capturing a 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the (ref to </a:t>
            </a:r>
            <a:r>
              <a:rPr lang="en" sz="1200">
                <a:solidFill>
                  <a:schemeClr val="dk1"/>
                </a:solidFill>
              </a:rPr>
              <a:t>piece) that will capture the (ref to piece)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(ref to piece) will move to the board tile that the (ref to piece) was on. The (ref to piece) will no longer be visible on the board.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24812" r="24807" t="0"/>
          <a:stretch/>
        </p:blipFill>
        <p:spPr>
          <a:xfrm>
            <a:off x="681725" y="8325"/>
            <a:ext cx="4776086" cy="51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UC-1.2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Capturing a 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showing the (ref to piece) moved to </a:t>
            </a:r>
            <a:r>
              <a:rPr lang="en" sz="1200">
                <a:solidFill>
                  <a:schemeClr val="dk1"/>
                </a:solidFill>
              </a:rPr>
              <a:t>where</a:t>
            </a:r>
            <a:r>
              <a:rPr lang="en" sz="1200">
                <a:solidFill>
                  <a:schemeClr val="dk1"/>
                </a:solidFill>
              </a:rPr>
              <a:t> the (ref to piece) was. The (ref to piece) is no longer visible on the board.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26675" r="26680" t="0"/>
          <a:stretch/>
        </p:blipFill>
        <p:spPr>
          <a:xfrm>
            <a:off x="0" y="0"/>
            <a:ext cx="442923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0" y="4465200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UC-1.3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Changing Piece Selection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Initially the (ref to piece) is selected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Only the selected piece (does something including highlighted squares it can move to).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24592" r="24587" t="0"/>
          <a:stretch/>
        </p:blipFill>
        <p:spPr>
          <a:xfrm>
            <a:off x="0" y="0"/>
            <a:ext cx="48256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0" y="4465200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UC-1.3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Changing Piece Selection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(ref to new piece) is now selected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newly selected piece (does something including highlighted squares it can move to).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0" l="23645" r="23645" t="0"/>
          <a:stretch/>
        </p:blipFill>
        <p:spPr>
          <a:xfrm>
            <a:off x="0" y="0"/>
            <a:ext cx="500523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UC-2.0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Quitting a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in-game menu button is clicked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in-game m</a:t>
            </a:r>
            <a:r>
              <a:rPr lang="en" sz="1200">
                <a:solidFill>
                  <a:schemeClr val="dk1"/>
                </a:solidFill>
              </a:rPr>
              <a:t>enu</a:t>
            </a:r>
            <a:r>
              <a:rPr lang="en" sz="1200">
                <a:solidFill>
                  <a:schemeClr val="dk1"/>
                </a:solidFill>
              </a:rPr>
              <a:t> button displaying (whatever the options will be).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25700" r="25705" t="0"/>
          <a:stretch/>
        </p:blipFill>
        <p:spPr>
          <a:xfrm>
            <a:off x="789250" y="8325"/>
            <a:ext cx="4599427" cy="51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UC-2.0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Quitting a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quit option is clicked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user will be taken back to the main </a:t>
            </a:r>
            <a:r>
              <a:rPr lang="en" sz="1200">
                <a:solidFill>
                  <a:schemeClr val="dk1"/>
                </a:solidFill>
              </a:rPr>
              <a:t>menu. The game will have been saved but the user will not see this. (inc this last sentence?).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UC-2.0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Quitting a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main menu is displayed.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image to show the in game menu.     </a:t>
            </a:r>
            <a:endParaRPr/>
          </a:p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UC-3.0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Reviewing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View Game button is selected from the main menu.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user will be shown a list of possible previous games to view.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Launching The Application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Launch the application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main menu appears with 3 buttons.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UC-3.0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Reviewing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(ref to game) is selected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user will be shown a list of possible previous games to view.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0" l="25380" r="25375" t="0"/>
          <a:stretch/>
        </p:blipFill>
        <p:spPr>
          <a:xfrm>
            <a:off x="872675" y="0"/>
            <a:ext cx="4668480" cy="5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UC-3.0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Reviewing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is shown in the starting position. Buttons appear to show “Step Forward” and “Step Backward”.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26029" r="26024" t="0"/>
          <a:stretch/>
        </p:blipFill>
        <p:spPr>
          <a:xfrm>
            <a:off x="771848" y="0"/>
            <a:ext cx="455268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/>
          <p:nvPr/>
        </p:nvCxnSpPr>
        <p:spPr>
          <a:xfrm flipH="1" rot="10800000">
            <a:off x="3220025" y="4396350"/>
            <a:ext cx="1067400" cy="1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 flipH="1">
            <a:off x="2005600" y="4387500"/>
            <a:ext cx="9600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UC-3.1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Stepping Forward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“Step Forward” button is selected.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state is shown after the first move.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4">
            <a:alphaModFix/>
          </a:blip>
          <a:srcRect b="0" l="23209" r="23214" t="0"/>
          <a:stretch/>
        </p:blipFill>
        <p:spPr>
          <a:xfrm>
            <a:off x="709750" y="160725"/>
            <a:ext cx="4936718" cy="499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/>
          <p:nvPr/>
        </p:nvCxnSpPr>
        <p:spPr>
          <a:xfrm flipH="1" rot="10800000">
            <a:off x="3277550" y="4482600"/>
            <a:ext cx="1067400" cy="1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/>
          <p:nvPr/>
        </p:nvCxnSpPr>
        <p:spPr>
          <a:xfrm flipH="1">
            <a:off x="1976825" y="4473750"/>
            <a:ext cx="9600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UC-3.2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Stepping Backward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“Step Backward” button is selected.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state is shown from before the last move (turn).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0" l="26029" r="26024" t="0"/>
          <a:stretch/>
        </p:blipFill>
        <p:spPr>
          <a:xfrm>
            <a:off x="771848" y="0"/>
            <a:ext cx="455268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5"/>
          <p:cNvCxnSpPr/>
          <p:nvPr/>
        </p:nvCxnSpPr>
        <p:spPr>
          <a:xfrm flipH="1" rot="10800000">
            <a:off x="3133750" y="4381975"/>
            <a:ext cx="1067400" cy="1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5"/>
          <p:cNvCxnSpPr/>
          <p:nvPr/>
        </p:nvCxnSpPr>
        <p:spPr>
          <a:xfrm flipH="1">
            <a:off x="1833075" y="4373125"/>
            <a:ext cx="960000" cy="3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End of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the “End Game” button.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pop up </a:t>
            </a:r>
            <a:r>
              <a:rPr lang="en" sz="1200">
                <a:solidFill>
                  <a:schemeClr val="dk1"/>
                </a:solidFill>
              </a:rPr>
              <a:t>appears</a:t>
            </a:r>
            <a:r>
              <a:rPr lang="en" sz="1200">
                <a:solidFill>
                  <a:schemeClr val="dk1"/>
                </a:solidFill>
              </a:rPr>
              <a:t> notifying the user that the game will be saved for replay at a future point.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0" l="25700" r="25705" t="0"/>
          <a:stretch/>
        </p:blipFill>
        <p:spPr>
          <a:xfrm>
            <a:off x="789250" y="8325"/>
            <a:ext cx="4599427" cy="5126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36"/>
          <p:cNvGraphicFramePr/>
          <p:nvPr/>
        </p:nvGraphicFramePr>
        <p:xfrm>
          <a:off x="1317275" y="19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{863B409C-4E2C-4DB9-A848-70062EB3F0D6}</a:tableStyleId>
              </a:tblPr>
              <a:tblGrid>
                <a:gridCol w="1771675"/>
                <a:gridCol w="1771675"/>
              </a:tblGrid>
              <a:tr h="588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Ended!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1 surrendered!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2 wins!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Return to Main Menu</a:t>
                      </a:r>
                      <a:endParaRPr sz="10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Your game has been saved and</a:t>
                      </a:r>
                      <a:endParaRPr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can be reviewed at any time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Detecting Check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Move the (ref to piece) to check the (ref to colour) king.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(ref to piece) and (ref to colour) king will be highlighted.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4">
            <a:alphaModFix/>
          </a:blip>
          <a:srcRect b="0" l="26511" r="27581" t="0"/>
          <a:stretch/>
        </p:blipFill>
        <p:spPr>
          <a:xfrm>
            <a:off x="852825" y="0"/>
            <a:ext cx="43591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Detecting Check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state after the (ref to piece) has moved to attack the (ref to colour) king. Both the king and attacking piece are highlighted.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0" l="27591" r="27595" t="0"/>
          <a:stretch/>
        </p:blipFill>
        <p:spPr>
          <a:xfrm>
            <a:off x="950700" y="8325"/>
            <a:ext cx="4255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Detecting Checkmate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Move the (ref to piece) to checkmate the (ref to colour) king.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game will end and a message will be displayed to show which player has won.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4">
            <a:alphaModFix/>
          </a:blip>
          <a:srcRect b="0" l="27041" r="27118" t="0"/>
          <a:stretch/>
        </p:blipFill>
        <p:spPr>
          <a:xfrm>
            <a:off x="912350" y="8325"/>
            <a:ext cx="43527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Detecting Checkmate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Close the message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main menu will appear.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4">
            <a:alphaModFix/>
          </a:blip>
          <a:srcRect b="0" l="24582" r="23860" t="0"/>
          <a:stretch/>
        </p:blipFill>
        <p:spPr>
          <a:xfrm>
            <a:off x="733850" y="0"/>
            <a:ext cx="4895712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40"/>
          <p:cNvGraphicFramePr/>
          <p:nvPr/>
        </p:nvGraphicFramePr>
        <p:xfrm>
          <a:off x="1370150" y="36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{863B409C-4E2C-4DB9-A848-70062EB3F0D6}</a:tableStyleId>
              </a:tblPr>
              <a:tblGrid>
                <a:gridCol w="1771675"/>
                <a:gridCol w="1771675"/>
              </a:tblGrid>
              <a:tr h="588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Ended!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2 put Player 1 into checkmate!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2 wins!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Return to Main Menu</a:t>
                      </a:r>
                      <a:endParaRPr sz="10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Your game has been saved and</a:t>
                      </a:r>
                      <a:endParaRPr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can be reviewed at any time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UC-4.2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Detecting Checkmate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player is returned to the main menu.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Starting a New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on the New Game button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user will be prompted to enter the names of the players.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1700" y="1152475"/>
            <a:ext cx="85206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Chess Pieces Image credit: Wikipedia user Cburnett, CC BY-SA 3.0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commons.wikimedia.org/wiki/Category:PNG_chess_pieces/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Starting a New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Enter Player names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game window will open displaying the board, pieces and other game features.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15775" y="2228500"/>
            <a:ext cx="44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27947" r="27943" t="0"/>
          <a:stretch/>
        </p:blipFill>
        <p:spPr>
          <a:xfrm>
            <a:off x="1064400" y="12488"/>
            <a:ext cx="4181698" cy="5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UC-0.1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Starting a New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board, pieces and other game features are displayed. The game is ready to start.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27100" r="28082" t="0"/>
          <a:stretch/>
        </p:blipFill>
        <p:spPr>
          <a:xfrm>
            <a:off x="1018125" y="-4162"/>
            <a:ext cx="4262386" cy="51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018125" y="4465200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6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pic of the game prompting the user for player names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Restoring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the Continue button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user is shown a list of saved files.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00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Restoring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a save file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is set correctly </a:t>
            </a:r>
            <a:r>
              <a:rPr lang="en" sz="1200">
                <a:solidFill>
                  <a:schemeClr val="dk1"/>
                </a:solidFill>
              </a:rPr>
              <a:t>according</a:t>
            </a:r>
            <a:r>
              <a:rPr lang="en" sz="1200">
                <a:solidFill>
                  <a:schemeClr val="dk1"/>
                </a:solidFill>
              </a:rPr>
              <a:t> to the save file.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25380" r="25375" t="0"/>
          <a:stretch/>
        </p:blipFill>
        <p:spPr>
          <a:xfrm>
            <a:off x="872675" y="0"/>
            <a:ext cx="4668480" cy="5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UC-0.2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Restoring a Previous Game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Final State: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board pieces are set correctly </a:t>
            </a:r>
            <a:r>
              <a:rPr lang="en" sz="1200">
                <a:solidFill>
                  <a:schemeClr val="dk1"/>
                </a:solidFill>
              </a:rPr>
              <a:t>according</a:t>
            </a:r>
            <a:r>
              <a:rPr lang="en" sz="1200">
                <a:solidFill>
                  <a:schemeClr val="dk1"/>
                </a:solidFill>
              </a:rPr>
              <a:t> to the saved file.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25700" r="25705" t="0"/>
          <a:stretch/>
        </p:blipFill>
        <p:spPr>
          <a:xfrm>
            <a:off x="789250" y="8325"/>
            <a:ext cx="4599427" cy="51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408575" y="8325"/>
            <a:ext cx="2735400" cy="5143500"/>
          </a:xfrm>
          <a:prstGeom prst="rect">
            <a:avLst/>
          </a:prstGeom>
          <a:solidFill>
            <a:srgbClr val="2EE4DA"/>
          </a:solidFill>
          <a:ln cap="flat" cmpd="sng" w="9525">
            <a:solidFill>
              <a:srgbClr val="1FC5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825350" y="1152475"/>
            <a:ext cx="2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Use Case - 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UC-1.0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Task: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Selecting a 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on the white pawn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selected piece is highlighted.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27003" r="27003" t="0"/>
          <a:stretch/>
        </p:blipFill>
        <p:spPr>
          <a:xfrm>
            <a:off x="908075" y="0"/>
            <a:ext cx="43675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89250" y="4456975"/>
            <a:ext cx="36822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Chess Pieces Image credit: Wikipedia user Cburnett, CC BY-SA 3.0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commons.wikimedia.org/wiki/Category:PNG_chess_pieces/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