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BF491F7-7131-4157-9DC3-AF058DD50FA4}">
  <a:tblStyle styleId="{EBF491F7-7131-4157-9DC3-AF058DD50FA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dcfd74fe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dcfd74fe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0f4d7137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0f4d7137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0f4d71370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0f4d71370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0f4d71370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0f4d71370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0f4d71370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0f4d71370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0f4d71370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0f4d71370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0f4d71370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0f4d71370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14090a501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14090a501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14090a5015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14090a5015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14090a5015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14090a5015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0f4d713703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0f4d713703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need an extra slide after this </a:t>
            </a:r>
            <a:r>
              <a:rPr lang="en"/>
              <a:t>showing</a:t>
            </a:r>
            <a:r>
              <a:rPr lang="en"/>
              <a:t> the pop up.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dcfd74fe1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dcfd74fe1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0f4d713703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0f4d71370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0f4d713703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0f4d713703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0f4d713703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0f4d713703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Checking with Tyler this might be same as UC 0.3</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0f4d713703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0f4d713703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0f4d713703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0f4d713703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0f4d713703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0f4d713703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0f4d713703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0f4d713703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0f7dc6ed5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0f7dc6ed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0f7dc6ed5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0f7dc6ed5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0f7dc6ed5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0f7dc6ed5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0c503e8cb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0c503e8cb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0f7dc6ed5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0f7dc6ed5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0f7dc6ed5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0f7dc6ed5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0f7dc6ed5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0f7dc6ed5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110a9fcdf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110a9fcdf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0c503e8cb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0c503e8cb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0c503e8cb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0c503e8cb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0c503e8cb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0c503e8cb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do not have a load game button …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0c503e8cb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0c503e8cb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0c503e8cb6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0c503e8cb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0c503e8cb6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0c503e8cb6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hyperlink" Target="https://docs.google.com/document/d/1_Q96LqS4nx6Jbo5spqKtGsxl-X9gNPksnqQgsY3Uirc/edit#heading=h.8bgr3ba1lpyc" TargetMode="Externa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hyperlink" Target="https://docs.google.com/document/d/1_Q96LqS4nx6Jbo5spqKtGsxl-X9gNPksnqQgsY3Uirc/edit#heading=h.8bgr3ba1lpyc" TargetMode="Externa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s://docs.google.com/document/d/1_Q96LqS4nx6Jbo5spqKtGsxl-X9gNPksnqQgsY3Uirc/edit#heading=h.8bgr3ba1lpyc" TargetMode="Externa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hyperlink" Target="https://docs.google.com/document/d/1_Q96LqS4nx6Jbo5spqKtGsxl-X9gNPksnqQgsY3Uirc/edit#heading=h.8bgr3ba1lpyc" TargetMode="Externa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hyperlink" Target="https://docs.google.com/document/d/1_Q96LqS4nx6Jbo5spqKtGsxl-X9gNPksnqQgsY3Uirc/edit#heading=h.8bgr3ba1lpyc" TargetMode="Externa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hyperlink" Target="https://docs.google.com/document/d/1_Q96LqS4nx6Jbo5spqKtGsxl-X9gNPksnqQgsY3Uirc/edit#heading=h.8bgr3ba1lpyc" TargetMode="Externa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hyperlink" Target="https://docs.google.com/document/d/1_Q96LqS4nx6Jbo5spqKtGsxl-X9gNPksnqQgsY3Uirc/edit#heading=h.8bgr3ba1lpyc" TargetMode="Externa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hyperlink" Target="https://docs.google.com/document/d/1_Q96LqS4nx6Jbo5spqKtGsxl-X9gNPksnqQgsY3Uirc/edit#heading=h.8bgr3ba1lpyc" TargetMode="Externa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hyperlink" Target="https://docs.google.com/document/d/1_Q96LqS4nx6Jbo5spqKtGsxl-X9gNPksnqQgsY3Uirc/edit#heading=h.8bgr3ba1lpyc" TargetMode="Externa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hyperlink" Target="https://docs.google.com/document/d/1_Q96LqS4nx6Jbo5spqKtGsxl-X9gNPksnqQgsY3Uirc/edit#heading=h.8bgr3ba1lpyc" TargetMode="Externa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hyperlink" Target="https://docs.google.com/document/d/1_Q96LqS4nx6Jbo5spqKtGsxl-X9gNPksnqQgsY3Uirc/edit#heading=h.8bgr3ba1lpyc" TargetMode="External"/><Relationship Id="rId4" Type="http://schemas.openxmlformats.org/officeDocument/2006/relationships/hyperlink" Target="https://docs.google.com/document/d/1_Q96LqS4nx6Jbo5spqKtGsxl-X9gNPksnqQgsY3Uirc/edit#heading=h.8bgr3ba1lpyc" TargetMode="External"/><Relationship Id="rId5"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hyperlink" Target="https://docs.google.com/document/d/1_Q96LqS4nx6Jbo5spqKtGsxl-X9gNPksnqQgsY3Uirc/edit#heading=h.8bgr3ba1lpyc" TargetMode="Externa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hyperlink" Target="https://docs.google.com/document/d/1_Q96LqS4nx6Jbo5spqKtGsxl-X9gNPksnqQgsY3Uirc/edit#heading=h.8bgr3ba1lpyc" TargetMode="Externa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hyperlink" Target="https://docs.google.com/document/d/1_Q96LqS4nx6Jbo5spqKtGsxl-X9gNPksnqQgsY3Uirc/edit#heading=h.8bgr3ba1lpyc" TargetMode="Externa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hyperlink" Target="https://docs.google.com/document/d/1_Q96LqS4nx6Jbo5spqKtGsxl-X9gNPksnqQgsY3Uirc/edit#heading=h.8bgr3ba1lpyc" TargetMode="Externa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hyperlink" Target="https://docs.google.com/document/d/1_Q96LqS4nx6Jbo5spqKtGsxl-X9gNPksnqQgsY3Uirc/edit#heading=h.8bgr3ba1lpyc" TargetMode="Externa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hyperlink" Target="https://docs.google.com/document/d/1_Q96LqS4nx6Jbo5spqKtGsxl-X9gNPksnqQgsY3Uirc/edit#heading=h.8bgr3ba1lpyc" TargetMode="Externa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hyperlink" Target="https://docs.google.com/document/d/1_Q96LqS4nx6Jbo5spqKtGsxl-X9gNPksnqQgsY3Uirc/edit#heading=h.8bgr3ba1lpyc" TargetMode="Externa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hyperlink" Target="https://docs.google.com/document/d/1_Q96LqS4nx6Jbo5spqKtGsxl-X9gNPksnqQgsY3Uirc/edit#heading=h.8bgr3ba1lpyc" TargetMode="External"/><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hyperlink" Target="https://docs.google.com/document/d/1_Q96LqS4nx6Jbo5spqKtGsxl-X9gNPksnqQgsY3Uirc/edit#heading=h.8bgr3ba1lpyc" TargetMode="Externa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hyperlink" Target="https://docs.google.com/document/d/1_Q96LqS4nx6Jbo5spqKtGsxl-X9gNPksnqQgsY3Uirc/edit#heading=h.8bgr3ba1lpyc" TargetMode="Externa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hyperlink" Target="https://docs.google.com/document/d/1_Q96LqS4nx6Jbo5spqKtGsxl-X9gNPksnqQgsY3Uirc/edit#heading=h.8bgr3ba1lpyc" TargetMode="Externa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hyperlink" Target="https://docs.google.com/document/d/1_Q96LqS4nx6Jbo5spqKtGsxl-X9gNPksnqQgsY3Uirc/edit#heading=h.8bgr3ba1lpyc" TargetMode="External"/><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hyperlink" Target="https://docs.google.com/document/d/1_Q96LqS4nx6Jbo5spqKtGsxl-X9gNPksnqQgsY3Uirc/edit#heading=h.8bgr3ba1lpyc" TargetMode="External"/><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hyperlink" Target="https://docs.google.com/document/d/1_Q96LqS4nx6Jbo5spqKtGsxl-X9gNPksnqQgsY3Uirc/edit#heading=h.8bgr3ba1lpyc" TargetMode="Externa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https://docs.google.com/document/d/1_Q96LqS4nx6Jbo5spqKtGsxl-X9gNPksnqQgsY3Uirc/edit#heading=h.8bgr3ba1lpyc" TargetMode="Externa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https://docs.google.com/document/d/1_Q96LqS4nx6Jbo5spqKtGsxl-X9gNPksnqQgsY3Uirc/edit#heading=h.8bgr3ba1lpyc" TargetMode="Externa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s://docs.google.com/document/d/1_Q96LqS4nx6Jbo5spqKtGsxl-X9gNPksnqQgsY3Uirc/edit#heading=h.8bgr3ba1lpyc" TargetMode="Externa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s://docs.google.com/document/d/1_Q96LqS4nx6Jbo5spqKtGsxl-X9gNPksnqQgsY3Uirc/edit#heading=h.8bgr3ba1lpyc" TargetMode="Externa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s://docs.google.com/document/d/1_Q96LqS4nx6Jbo5spqKtGsxl-X9gNPksnqQgsY3Uirc/edit#heading=h.8bgr3ba1lpyc" TargetMode="Externa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s://docs.google.com/document/d/1_Q96LqS4nx6Jbo5spqKtGsxl-X9gNPksnqQgsY3Uirc/edit#heading=h.8bgr3ba1lpyc" TargetMode="Externa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Software Engineering Group Project - UI Presentation</a:t>
            </a:r>
            <a:r>
              <a:rPr lang="en"/>
              <a:t> </a:t>
            </a:r>
            <a:endParaRPr/>
          </a:p>
        </p:txBody>
      </p:sp>
      <p:sp>
        <p:nvSpPr>
          <p:cNvPr id="55" name="Google Shape;55;p13"/>
          <p:cNvSpPr txBox="1"/>
          <p:nvPr>
            <p:ph idx="1" type="subTitle"/>
          </p:nvPr>
        </p:nvSpPr>
        <p:spPr>
          <a:xfrm>
            <a:off x="311700" y="2834125"/>
            <a:ext cx="8520600" cy="2169300"/>
          </a:xfrm>
          <a:prstGeom prst="rect">
            <a:avLst/>
          </a:prstGeom>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852"/>
              <a:buNone/>
            </a:pPr>
            <a:r>
              <a:rPr lang="en" sz="1800"/>
              <a:t>Author(s): 	Jack Thompson [jat92@aber.ac.uk]</a:t>
            </a:r>
            <a:endParaRPr sz="1800"/>
          </a:p>
          <a:p>
            <a:pPr indent="0" lvl="0" marL="0" rtl="0" algn="l">
              <a:lnSpc>
                <a:spcPct val="115000"/>
              </a:lnSpc>
              <a:spcBef>
                <a:spcPts val="0"/>
              </a:spcBef>
              <a:spcAft>
                <a:spcPts val="0"/>
              </a:spcAft>
              <a:buSzPts val="852"/>
              <a:buNone/>
            </a:pPr>
            <a:r>
              <a:rPr lang="en" sz="1800"/>
              <a:t>			Tyler Lewis [tyw1@aber.ac.uk]</a:t>
            </a:r>
            <a:endParaRPr sz="1800"/>
          </a:p>
          <a:p>
            <a:pPr indent="0" lvl="0" marL="0" rtl="0" algn="l">
              <a:lnSpc>
                <a:spcPct val="115000"/>
              </a:lnSpc>
              <a:spcBef>
                <a:spcPts val="0"/>
              </a:spcBef>
              <a:spcAft>
                <a:spcPts val="0"/>
              </a:spcAft>
              <a:buSzPts val="852"/>
              <a:buNone/>
            </a:pPr>
            <a:r>
              <a:rPr lang="en" sz="1800"/>
              <a:t>			Sean Hobson [seh25@aber.ac.uk]</a:t>
            </a:r>
            <a:endParaRPr sz="1800"/>
          </a:p>
          <a:p>
            <a:pPr indent="0" lvl="0" marL="0" rtl="0" algn="l">
              <a:lnSpc>
                <a:spcPct val="115000"/>
              </a:lnSpc>
              <a:spcBef>
                <a:spcPts val="0"/>
              </a:spcBef>
              <a:spcAft>
                <a:spcPts val="0"/>
              </a:spcAft>
              <a:buSzPts val="852"/>
              <a:buNone/>
            </a:pPr>
            <a:r>
              <a:rPr lang="en" sz="1800"/>
              <a:t>Config Ref: 	UI-Spec-Pres-GP9</a:t>
            </a:r>
            <a:endParaRPr sz="1800"/>
          </a:p>
          <a:p>
            <a:pPr indent="0" lvl="0" marL="0" rtl="0" algn="l">
              <a:lnSpc>
                <a:spcPct val="115000"/>
              </a:lnSpc>
              <a:spcBef>
                <a:spcPts val="0"/>
              </a:spcBef>
              <a:spcAft>
                <a:spcPts val="0"/>
              </a:spcAft>
              <a:buSzPts val="852"/>
              <a:buNone/>
            </a:pPr>
            <a:r>
              <a:rPr lang="en" sz="1800"/>
              <a:t>Date: 		23 February 2023</a:t>
            </a:r>
            <a:endParaRPr sz="1800"/>
          </a:p>
          <a:p>
            <a:pPr indent="0" lvl="0" marL="0" rtl="0" algn="l">
              <a:lnSpc>
                <a:spcPct val="115000"/>
              </a:lnSpc>
              <a:spcBef>
                <a:spcPts val="0"/>
              </a:spcBef>
              <a:spcAft>
                <a:spcPts val="0"/>
              </a:spcAft>
              <a:buSzPts val="852"/>
              <a:buNone/>
            </a:pPr>
            <a:r>
              <a:rPr lang="en" sz="1800"/>
              <a:t>Version: 		1.0</a:t>
            </a:r>
            <a:endParaRPr sz="1800"/>
          </a:p>
          <a:p>
            <a:pPr indent="0" lvl="0" marL="0" rtl="0" algn="l">
              <a:lnSpc>
                <a:spcPct val="115000"/>
              </a:lnSpc>
              <a:spcBef>
                <a:spcPts val="0"/>
              </a:spcBef>
              <a:spcAft>
                <a:spcPts val="0"/>
              </a:spcAft>
              <a:buSzPts val="852"/>
              <a:buNone/>
            </a:pPr>
            <a:r>
              <a:rPr lang="en" sz="1800"/>
              <a:t>Status: 		Release</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p:nvPr/>
        </p:nvSpPr>
        <p:spPr>
          <a:xfrm>
            <a:off x="6408575" y="8325"/>
            <a:ext cx="2735400" cy="5143500"/>
          </a:xfrm>
          <a:prstGeom prst="rect">
            <a:avLst/>
          </a:prstGeom>
          <a:solidFill>
            <a:srgbClr val="2EE4DA"/>
          </a:solidFill>
          <a:ln cap="flat" cmpd="sng" w="9525">
            <a:solidFill>
              <a:srgbClr val="1FC5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2"/>
          <p:cNvSpPr txBox="1"/>
          <p:nvPr>
            <p:ph idx="2" type="body"/>
          </p:nvPr>
        </p:nvSpPr>
        <p:spPr>
          <a:xfrm>
            <a:off x="6825350" y="1152475"/>
            <a:ext cx="2007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u="sng">
                <a:solidFill>
                  <a:schemeClr val="dk1"/>
                </a:solidFill>
              </a:rPr>
              <a:t>Use Case -  </a:t>
            </a:r>
            <a:r>
              <a:rPr lang="en" sz="1200" u="sng">
                <a:solidFill>
                  <a:schemeClr val="dk1"/>
                </a:solidFill>
                <a:hlinkClick r:id="rId3">
                  <a:extLst>
                    <a:ext uri="{A12FA001-AC4F-418D-AE19-62706E023703}">
                      <ahyp:hlinkClr val="tx"/>
                    </a:ext>
                  </a:extLst>
                </a:hlinkClick>
              </a:rPr>
              <a:t>UC-1.1</a:t>
            </a:r>
            <a:endParaRPr sz="1200" u="sng">
              <a:solidFill>
                <a:schemeClr val="dk1"/>
              </a:solidFill>
            </a:endParaRPr>
          </a:p>
          <a:p>
            <a:pPr indent="0" lvl="0" marL="0" rtl="0" algn="l">
              <a:spcBef>
                <a:spcPts val="1200"/>
              </a:spcBef>
              <a:spcAft>
                <a:spcPts val="0"/>
              </a:spcAft>
              <a:buNone/>
            </a:pPr>
            <a:r>
              <a:rPr lang="en" sz="1200">
                <a:solidFill>
                  <a:schemeClr val="dk1"/>
                </a:solidFill>
              </a:rPr>
              <a:t>Task:</a:t>
            </a:r>
            <a:endParaRPr sz="1200">
              <a:solidFill>
                <a:schemeClr val="dk1"/>
              </a:solidFill>
            </a:endParaRPr>
          </a:p>
          <a:p>
            <a:pPr indent="0" lvl="0" marL="0" rtl="0" algn="l">
              <a:spcBef>
                <a:spcPts val="1200"/>
              </a:spcBef>
              <a:spcAft>
                <a:spcPts val="0"/>
              </a:spcAft>
              <a:buNone/>
            </a:pPr>
            <a:r>
              <a:rPr lang="en" sz="1200">
                <a:solidFill>
                  <a:schemeClr val="dk1"/>
                </a:solidFill>
              </a:rPr>
              <a:t>Moving a piece</a:t>
            </a:r>
            <a:endParaRPr sz="1200">
              <a:solidFill>
                <a:schemeClr val="dk1"/>
              </a:solidFill>
            </a:endParaRPr>
          </a:p>
          <a:p>
            <a:pPr indent="0" lvl="0" marL="0" rtl="0" algn="l">
              <a:spcBef>
                <a:spcPts val="1200"/>
              </a:spcBef>
              <a:spcAft>
                <a:spcPts val="0"/>
              </a:spcAft>
              <a:buNone/>
            </a:pPr>
            <a:r>
              <a:rPr lang="en" sz="1200">
                <a:solidFill>
                  <a:schemeClr val="dk1"/>
                </a:solidFill>
              </a:rPr>
              <a:t>Action: </a:t>
            </a:r>
            <a:endParaRPr sz="1200">
              <a:solidFill>
                <a:schemeClr val="dk1"/>
              </a:solidFill>
            </a:endParaRPr>
          </a:p>
          <a:p>
            <a:pPr indent="0" lvl="0" marL="0" rtl="0" algn="l">
              <a:spcBef>
                <a:spcPts val="1200"/>
              </a:spcBef>
              <a:spcAft>
                <a:spcPts val="0"/>
              </a:spcAft>
              <a:buNone/>
            </a:pPr>
            <a:r>
              <a:rPr lang="en" sz="1200">
                <a:solidFill>
                  <a:schemeClr val="dk1"/>
                </a:solidFill>
              </a:rPr>
              <a:t>Move the selected piece from the current position to the square two positions ahead.</a:t>
            </a:r>
            <a:endParaRPr sz="1200">
              <a:solidFill>
                <a:schemeClr val="dk1"/>
              </a:solidFill>
            </a:endParaRPr>
          </a:p>
          <a:p>
            <a:pPr indent="0" lvl="0" marL="0" rtl="0" algn="l">
              <a:spcBef>
                <a:spcPts val="1200"/>
              </a:spcBef>
              <a:spcAft>
                <a:spcPts val="0"/>
              </a:spcAft>
              <a:buNone/>
            </a:pPr>
            <a:r>
              <a:rPr lang="en" sz="1200">
                <a:solidFill>
                  <a:schemeClr val="dk1"/>
                </a:solidFill>
              </a:rPr>
              <a:t>Result: </a:t>
            </a:r>
            <a:endParaRPr sz="1200">
              <a:solidFill>
                <a:schemeClr val="dk1"/>
              </a:solidFill>
            </a:endParaRPr>
          </a:p>
          <a:p>
            <a:pPr indent="0" lvl="0" marL="0" rtl="0" algn="l">
              <a:spcBef>
                <a:spcPts val="1200"/>
              </a:spcBef>
              <a:spcAft>
                <a:spcPts val="1200"/>
              </a:spcAft>
              <a:buNone/>
            </a:pPr>
            <a:r>
              <a:rPr lang="en" sz="1200">
                <a:solidFill>
                  <a:schemeClr val="dk1"/>
                </a:solidFill>
              </a:rPr>
              <a:t>The selected piece moves to the target position..</a:t>
            </a:r>
            <a:endParaRPr sz="1200">
              <a:solidFill>
                <a:schemeClr val="dk1"/>
              </a:solidFill>
            </a:endParaRPr>
          </a:p>
        </p:txBody>
      </p:sp>
      <p:pic>
        <p:nvPicPr>
          <p:cNvPr id="125" name="Google Shape;125;p22"/>
          <p:cNvPicPr preferRelativeResize="0"/>
          <p:nvPr/>
        </p:nvPicPr>
        <p:blipFill rotWithShape="1">
          <a:blip r:embed="rId4">
            <a:alphaModFix/>
          </a:blip>
          <a:srcRect b="0" l="24592" r="24587" t="0"/>
          <a:stretch/>
        </p:blipFill>
        <p:spPr>
          <a:xfrm>
            <a:off x="324675" y="8325"/>
            <a:ext cx="4825680" cy="5143499"/>
          </a:xfrm>
          <a:prstGeom prst="rect">
            <a:avLst/>
          </a:prstGeom>
          <a:noFill/>
          <a:ln>
            <a:noFill/>
          </a:ln>
        </p:spPr>
      </p:pic>
      <p:sp>
        <p:nvSpPr>
          <p:cNvPr id="126" name="Google Shape;126;p22"/>
          <p:cNvSpPr txBox="1"/>
          <p:nvPr>
            <p:ph idx="1" type="body"/>
          </p:nvPr>
        </p:nvSpPr>
        <p:spPr>
          <a:xfrm>
            <a:off x="789250" y="4456975"/>
            <a:ext cx="3682200" cy="678300"/>
          </a:xfrm>
          <a:prstGeom prst="rect">
            <a:avLst/>
          </a:prstGeom>
        </p:spPr>
        <p:txBody>
          <a:bodyPr anchorCtr="0" anchor="b" bIns="91425" lIns="91425" spcFirstLastPara="1" rIns="91425" wrap="square" tIns="91425">
            <a:normAutofit/>
          </a:bodyPr>
          <a:lstStyle/>
          <a:p>
            <a:pPr indent="0" lvl="0" marL="0" rtl="0" algn="l">
              <a:lnSpc>
                <a:spcPct val="100000"/>
              </a:lnSpc>
              <a:spcBef>
                <a:spcPts val="0"/>
              </a:spcBef>
              <a:spcAft>
                <a:spcPts val="0"/>
              </a:spcAft>
              <a:buNone/>
            </a:pPr>
            <a:r>
              <a:rPr lang="en" sz="800"/>
              <a:t>Chess Pieces Image credit: Wikipedia user Cburnett, CC BY-SA 3.0</a:t>
            </a:r>
            <a:endParaRPr sz="800"/>
          </a:p>
          <a:p>
            <a:pPr indent="0" lvl="0" marL="0" rtl="0" algn="l">
              <a:lnSpc>
                <a:spcPct val="100000"/>
              </a:lnSpc>
              <a:spcBef>
                <a:spcPts val="1200"/>
              </a:spcBef>
              <a:spcAft>
                <a:spcPts val="1200"/>
              </a:spcAft>
              <a:buNone/>
            </a:pPr>
            <a:r>
              <a:rPr lang="en" sz="800"/>
              <a:t>commons.wikimedia.org/wiki/Category:PNG_chess_pieces/</a:t>
            </a:r>
            <a:endParaRPr sz="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p:nvPr/>
        </p:nvSpPr>
        <p:spPr>
          <a:xfrm>
            <a:off x="6408575" y="8325"/>
            <a:ext cx="2735400" cy="5143500"/>
          </a:xfrm>
          <a:prstGeom prst="rect">
            <a:avLst/>
          </a:prstGeom>
          <a:solidFill>
            <a:srgbClr val="2EE4DA"/>
          </a:solidFill>
          <a:ln cap="flat" cmpd="sng" w="9525">
            <a:solidFill>
              <a:srgbClr val="1FC5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3"/>
          <p:cNvSpPr txBox="1"/>
          <p:nvPr>
            <p:ph idx="2" type="body"/>
          </p:nvPr>
        </p:nvSpPr>
        <p:spPr>
          <a:xfrm>
            <a:off x="6825350" y="1152475"/>
            <a:ext cx="2007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u="sng">
                <a:solidFill>
                  <a:schemeClr val="dk1"/>
                </a:solidFill>
              </a:rPr>
              <a:t>Use Case -  </a:t>
            </a:r>
            <a:r>
              <a:rPr lang="en" sz="1200" u="sng">
                <a:solidFill>
                  <a:schemeClr val="dk1"/>
                </a:solidFill>
                <a:hlinkClick r:id="rId3">
                  <a:extLst>
                    <a:ext uri="{A12FA001-AC4F-418D-AE19-62706E023703}">
                      <ahyp:hlinkClr val="tx"/>
                    </a:ext>
                  </a:extLst>
                </a:hlinkClick>
              </a:rPr>
              <a:t>UC-1.1</a:t>
            </a:r>
            <a:endParaRPr sz="1200" u="sng">
              <a:solidFill>
                <a:schemeClr val="dk1"/>
              </a:solidFill>
            </a:endParaRPr>
          </a:p>
          <a:p>
            <a:pPr indent="0" lvl="0" marL="0" rtl="0" algn="l">
              <a:spcBef>
                <a:spcPts val="1200"/>
              </a:spcBef>
              <a:spcAft>
                <a:spcPts val="0"/>
              </a:spcAft>
              <a:buNone/>
            </a:pPr>
            <a:r>
              <a:rPr lang="en" sz="1200">
                <a:solidFill>
                  <a:schemeClr val="dk1"/>
                </a:solidFill>
              </a:rPr>
              <a:t>Task:</a:t>
            </a:r>
            <a:endParaRPr sz="1200">
              <a:solidFill>
                <a:schemeClr val="dk1"/>
              </a:solidFill>
            </a:endParaRPr>
          </a:p>
          <a:p>
            <a:pPr indent="0" lvl="0" marL="0" rtl="0" algn="l">
              <a:spcBef>
                <a:spcPts val="1200"/>
              </a:spcBef>
              <a:spcAft>
                <a:spcPts val="0"/>
              </a:spcAft>
              <a:buNone/>
            </a:pPr>
            <a:r>
              <a:rPr lang="en" sz="1200">
                <a:solidFill>
                  <a:schemeClr val="dk1"/>
                </a:solidFill>
              </a:rPr>
              <a:t>Moving a piece</a:t>
            </a:r>
            <a:endParaRPr sz="1200">
              <a:solidFill>
                <a:schemeClr val="dk1"/>
              </a:solidFill>
            </a:endParaRPr>
          </a:p>
          <a:p>
            <a:pPr indent="0" lvl="0" marL="0" rtl="0" algn="l">
              <a:spcBef>
                <a:spcPts val="1200"/>
              </a:spcBef>
              <a:spcAft>
                <a:spcPts val="0"/>
              </a:spcAft>
              <a:buNone/>
            </a:pPr>
            <a:r>
              <a:rPr lang="en" sz="1200">
                <a:solidFill>
                  <a:schemeClr val="dk1"/>
                </a:solidFill>
              </a:rPr>
              <a:t>Final State:</a:t>
            </a:r>
            <a:endParaRPr sz="1200">
              <a:solidFill>
                <a:schemeClr val="dk1"/>
              </a:solidFill>
            </a:endParaRPr>
          </a:p>
          <a:p>
            <a:pPr indent="0" lvl="0" marL="0" rtl="0" algn="l">
              <a:spcBef>
                <a:spcPts val="1200"/>
              </a:spcBef>
              <a:spcAft>
                <a:spcPts val="1200"/>
              </a:spcAft>
              <a:buNone/>
            </a:pPr>
            <a:r>
              <a:rPr lang="en" sz="1200">
                <a:solidFill>
                  <a:schemeClr val="dk1"/>
                </a:solidFill>
              </a:rPr>
              <a:t>The board showing the a2 pawn moved to the a4 square with all other pieces in the same position.</a:t>
            </a:r>
            <a:endParaRPr sz="1200">
              <a:solidFill>
                <a:schemeClr val="dk1"/>
              </a:solidFill>
            </a:endParaRPr>
          </a:p>
        </p:txBody>
      </p:sp>
      <p:pic>
        <p:nvPicPr>
          <p:cNvPr id="133" name="Google Shape;133;p23"/>
          <p:cNvPicPr preferRelativeResize="0"/>
          <p:nvPr/>
        </p:nvPicPr>
        <p:blipFill rotWithShape="1">
          <a:blip r:embed="rId4">
            <a:alphaModFix/>
          </a:blip>
          <a:srcRect b="0" l="23209" r="23214" t="0"/>
          <a:stretch/>
        </p:blipFill>
        <p:spPr>
          <a:xfrm>
            <a:off x="709750" y="160725"/>
            <a:ext cx="4936718" cy="4991100"/>
          </a:xfrm>
          <a:prstGeom prst="rect">
            <a:avLst/>
          </a:prstGeom>
          <a:noFill/>
          <a:ln>
            <a:noFill/>
          </a:ln>
        </p:spPr>
      </p:pic>
      <p:sp>
        <p:nvSpPr>
          <p:cNvPr id="134" name="Google Shape;134;p23"/>
          <p:cNvSpPr txBox="1"/>
          <p:nvPr>
            <p:ph idx="1" type="body"/>
          </p:nvPr>
        </p:nvSpPr>
        <p:spPr>
          <a:xfrm>
            <a:off x="789250" y="4456975"/>
            <a:ext cx="3682200" cy="678300"/>
          </a:xfrm>
          <a:prstGeom prst="rect">
            <a:avLst/>
          </a:prstGeom>
        </p:spPr>
        <p:txBody>
          <a:bodyPr anchorCtr="0" anchor="b" bIns="91425" lIns="91425" spcFirstLastPara="1" rIns="91425" wrap="square" tIns="91425">
            <a:normAutofit/>
          </a:bodyPr>
          <a:lstStyle/>
          <a:p>
            <a:pPr indent="0" lvl="0" marL="0" rtl="0" algn="l">
              <a:lnSpc>
                <a:spcPct val="100000"/>
              </a:lnSpc>
              <a:spcBef>
                <a:spcPts val="0"/>
              </a:spcBef>
              <a:spcAft>
                <a:spcPts val="0"/>
              </a:spcAft>
              <a:buNone/>
            </a:pPr>
            <a:r>
              <a:rPr lang="en" sz="800"/>
              <a:t>Chess Pieces Image credit: Wikipedia user Cburnett, CC BY-SA 3.0</a:t>
            </a:r>
            <a:endParaRPr sz="800"/>
          </a:p>
          <a:p>
            <a:pPr indent="0" lvl="0" marL="0" rtl="0" algn="l">
              <a:lnSpc>
                <a:spcPct val="100000"/>
              </a:lnSpc>
              <a:spcBef>
                <a:spcPts val="1200"/>
              </a:spcBef>
              <a:spcAft>
                <a:spcPts val="1200"/>
              </a:spcAft>
              <a:buNone/>
            </a:pPr>
            <a:r>
              <a:rPr lang="en" sz="800"/>
              <a:t>commons.wikimedia.org/wiki/Category:PNG_chess_pieces/</a:t>
            </a:r>
            <a:endParaRPr sz="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p:nvPr/>
        </p:nvSpPr>
        <p:spPr>
          <a:xfrm>
            <a:off x="6408575" y="8325"/>
            <a:ext cx="2735400" cy="5143500"/>
          </a:xfrm>
          <a:prstGeom prst="rect">
            <a:avLst/>
          </a:prstGeom>
          <a:solidFill>
            <a:srgbClr val="2EE4DA"/>
          </a:solidFill>
          <a:ln cap="flat" cmpd="sng" w="9525">
            <a:solidFill>
              <a:srgbClr val="1FC5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4"/>
          <p:cNvSpPr txBox="1"/>
          <p:nvPr>
            <p:ph idx="2" type="body"/>
          </p:nvPr>
        </p:nvSpPr>
        <p:spPr>
          <a:xfrm>
            <a:off x="6825350" y="1152475"/>
            <a:ext cx="20070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200" u="sng">
                <a:solidFill>
                  <a:schemeClr val="dk1"/>
                </a:solidFill>
              </a:rPr>
              <a:t>Use Case -  </a:t>
            </a:r>
            <a:r>
              <a:rPr lang="en" sz="1200" u="sng">
                <a:solidFill>
                  <a:schemeClr val="dk1"/>
                </a:solidFill>
                <a:hlinkClick r:id="rId3">
                  <a:extLst>
                    <a:ext uri="{A12FA001-AC4F-418D-AE19-62706E023703}">
                      <ahyp:hlinkClr val="tx"/>
                    </a:ext>
                  </a:extLst>
                </a:hlinkClick>
              </a:rPr>
              <a:t>UC-1.2 </a:t>
            </a:r>
            <a:endParaRPr sz="1200" u="sng">
              <a:solidFill>
                <a:schemeClr val="dk1"/>
              </a:solidFill>
            </a:endParaRPr>
          </a:p>
          <a:p>
            <a:pPr indent="0" lvl="0" marL="0" rtl="0" algn="l">
              <a:spcBef>
                <a:spcPts val="1200"/>
              </a:spcBef>
              <a:spcAft>
                <a:spcPts val="0"/>
              </a:spcAft>
              <a:buNone/>
            </a:pPr>
            <a:r>
              <a:rPr lang="en" sz="1200">
                <a:solidFill>
                  <a:schemeClr val="dk1"/>
                </a:solidFill>
              </a:rPr>
              <a:t>Task:</a:t>
            </a:r>
            <a:endParaRPr sz="1200">
              <a:solidFill>
                <a:schemeClr val="dk1"/>
              </a:solidFill>
            </a:endParaRPr>
          </a:p>
          <a:p>
            <a:pPr indent="0" lvl="0" marL="0" rtl="0" algn="l">
              <a:spcBef>
                <a:spcPts val="1200"/>
              </a:spcBef>
              <a:spcAft>
                <a:spcPts val="0"/>
              </a:spcAft>
              <a:buNone/>
            </a:pPr>
            <a:r>
              <a:rPr lang="en" sz="1200">
                <a:solidFill>
                  <a:schemeClr val="dk1"/>
                </a:solidFill>
              </a:rPr>
              <a:t>Capturing a Piece</a:t>
            </a:r>
            <a:endParaRPr sz="1200">
              <a:solidFill>
                <a:schemeClr val="dk1"/>
              </a:solidFill>
            </a:endParaRPr>
          </a:p>
          <a:p>
            <a:pPr indent="0" lvl="0" marL="0" rtl="0" algn="l">
              <a:spcBef>
                <a:spcPts val="1200"/>
              </a:spcBef>
              <a:spcAft>
                <a:spcPts val="0"/>
              </a:spcAft>
              <a:buNone/>
            </a:pPr>
            <a:r>
              <a:rPr lang="en" sz="1200">
                <a:solidFill>
                  <a:schemeClr val="dk1"/>
                </a:solidFill>
              </a:rPr>
              <a:t>Action: </a:t>
            </a:r>
            <a:endParaRPr sz="1200">
              <a:solidFill>
                <a:schemeClr val="dk1"/>
              </a:solidFill>
            </a:endParaRPr>
          </a:p>
          <a:p>
            <a:pPr indent="0" lvl="0" marL="0" rtl="0" algn="l">
              <a:spcBef>
                <a:spcPts val="1200"/>
              </a:spcBef>
              <a:spcAft>
                <a:spcPts val="0"/>
              </a:spcAft>
              <a:buNone/>
            </a:pPr>
            <a:r>
              <a:rPr lang="en" sz="1200">
                <a:solidFill>
                  <a:schemeClr val="dk1"/>
                </a:solidFill>
              </a:rPr>
              <a:t>Click the black pawn in c5 </a:t>
            </a:r>
            <a:r>
              <a:rPr lang="en" sz="1200">
                <a:solidFill>
                  <a:schemeClr val="dk1"/>
                </a:solidFill>
              </a:rPr>
              <a:t> that will capture the white pawn in d4.</a:t>
            </a:r>
            <a:endParaRPr sz="1200">
              <a:solidFill>
                <a:schemeClr val="dk1"/>
              </a:solidFill>
            </a:endParaRPr>
          </a:p>
          <a:p>
            <a:pPr indent="0" lvl="0" marL="0" rtl="0" algn="l">
              <a:spcBef>
                <a:spcPts val="1200"/>
              </a:spcBef>
              <a:spcAft>
                <a:spcPts val="0"/>
              </a:spcAft>
              <a:buNone/>
            </a:pPr>
            <a:r>
              <a:rPr lang="en" sz="1200">
                <a:solidFill>
                  <a:schemeClr val="dk1"/>
                </a:solidFill>
              </a:rPr>
              <a:t>Result:</a:t>
            </a:r>
            <a:endParaRPr sz="1200">
              <a:solidFill>
                <a:schemeClr val="dk1"/>
              </a:solidFill>
            </a:endParaRPr>
          </a:p>
          <a:p>
            <a:pPr indent="0" lvl="0" marL="0" rtl="0" algn="l">
              <a:spcBef>
                <a:spcPts val="1200"/>
              </a:spcBef>
              <a:spcAft>
                <a:spcPts val="1200"/>
              </a:spcAft>
              <a:buNone/>
            </a:pPr>
            <a:r>
              <a:rPr lang="en" sz="1200">
                <a:solidFill>
                  <a:schemeClr val="dk1"/>
                </a:solidFill>
              </a:rPr>
              <a:t>The black pawn will move to the board tile that the white pawn was on. The white pawn will no longer be visible on the board.</a:t>
            </a:r>
            <a:endParaRPr sz="1200">
              <a:solidFill>
                <a:schemeClr val="dk1"/>
              </a:solidFill>
            </a:endParaRPr>
          </a:p>
        </p:txBody>
      </p:sp>
      <p:pic>
        <p:nvPicPr>
          <p:cNvPr id="141" name="Google Shape;141;p24"/>
          <p:cNvPicPr preferRelativeResize="0"/>
          <p:nvPr/>
        </p:nvPicPr>
        <p:blipFill rotWithShape="1">
          <a:blip r:embed="rId4">
            <a:alphaModFix/>
          </a:blip>
          <a:srcRect b="0" l="24812" r="24807" t="0"/>
          <a:stretch/>
        </p:blipFill>
        <p:spPr>
          <a:xfrm>
            <a:off x="681725" y="8325"/>
            <a:ext cx="4776086" cy="5135174"/>
          </a:xfrm>
          <a:prstGeom prst="rect">
            <a:avLst/>
          </a:prstGeom>
          <a:noFill/>
          <a:ln>
            <a:noFill/>
          </a:ln>
        </p:spPr>
      </p:pic>
      <p:sp>
        <p:nvSpPr>
          <p:cNvPr id="142" name="Google Shape;142;p24"/>
          <p:cNvSpPr txBox="1"/>
          <p:nvPr>
            <p:ph idx="1" type="body"/>
          </p:nvPr>
        </p:nvSpPr>
        <p:spPr>
          <a:xfrm>
            <a:off x="789250" y="4456975"/>
            <a:ext cx="3682200" cy="678300"/>
          </a:xfrm>
          <a:prstGeom prst="rect">
            <a:avLst/>
          </a:prstGeom>
        </p:spPr>
        <p:txBody>
          <a:bodyPr anchorCtr="0" anchor="b" bIns="91425" lIns="91425" spcFirstLastPara="1" rIns="91425" wrap="square" tIns="91425">
            <a:normAutofit/>
          </a:bodyPr>
          <a:lstStyle/>
          <a:p>
            <a:pPr indent="0" lvl="0" marL="0" rtl="0" algn="l">
              <a:lnSpc>
                <a:spcPct val="100000"/>
              </a:lnSpc>
              <a:spcBef>
                <a:spcPts val="0"/>
              </a:spcBef>
              <a:spcAft>
                <a:spcPts val="0"/>
              </a:spcAft>
              <a:buNone/>
            </a:pPr>
            <a:r>
              <a:rPr lang="en" sz="800"/>
              <a:t>Chess Pieces Image credit: Wikipedia user Cburnett, CC BY-SA 3.0</a:t>
            </a:r>
            <a:endParaRPr sz="800"/>
          </a:p>
          <a:p>
            <a:pPr indent="0" lvl="0" marL="0" rtl="0" algn="l">
              <a:lnSpc>
                <a:spcPct val="100000"/>
              </a:lnSpc>
              <a:spcBef>
                <a:spcPts val="1200"/>
              </a:spcBef>
              <a:spcAft>
                <a:spcPts val="1200"/>
              </a:spcAft>
              <a:buNone/>
            </a:pPr>
            <a:r>
              <a:rPr lang="en" sz="800"/>
              <a:t>commons.wikimedia.org/wiki/Category:PNG_chess_pieces/</a:t>
            </a:r>
            <a:endParaRPr sz="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p:nvPr/>
        </p:nvSpPr>
        <p:spPr>
          <a:xfrm>
            <a:off x="6408575" y="8325"/>
            <a:ext cx="2735400" cy="5143500"/>
          </a:xfrm>
          <a:prstGeom prst="rect">
            <a:avLst/>
          </a:prstGeom>
          <a:solidFill>
            <a:srgbClr val="2EE4DA"/>
          </a:solidFill>
          <a:ln cap="flat" cmpd="sng" w="9525">
            <a:solidFill>
              <a:srgbClr val="1FC5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5"/>
          <p:cNvSpPr txBox="1"/>
          <p:nvPr>
            <p:ph idx="2" type="body"/>
          </p:nvPr>
        </p:nvSpPr>
        <p:spPr>
          <a:xfrm>
            <a:off x="6825350" y="1152475"/>
            <a:ext cx="2007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u="sng">
                <a:solidFill>
                  <a:schemeClr val="dk1"/>
                </a:solidFill>
              </a:rPr>
              <a:t>Use Case -  </a:t>
            </a:r>
            <a:r>
              <a:rPr lang="en" sz="1200" u="sng">
                <a:solidFill>
                  <a:schemeClr val="dk1"/>
                </a:solidFill>
                <a:hlinkClick r:id="rId3">
                  <a:extLst>
                    <a:ext uri="{A12FA001-AC4F-418D-AE19-62706E023703}">
                      <ahyp:hlinkClr val="tx"/>
                    </a:ext>
                  </a:extLst>
                </a:hlinkClick>
              </a:rPr>
              <a:t>UC-1.2 </a:t>
            </a:r>
            <a:endParaRPr sz="1200" u="sng">
              <a:solidFill>
                <a:schemeClr val="dk1"/>
              </a:solidFill>
            </a:endParaRPr>
          </a:p>
          <a:p>
            <a:pPr indent="0" lvl="0" marL="0" rtl="0" algn="l">
              <a:spcBef>
                <a:spcPts val="1200"/>
              </a:spcBef>
              <a:spcAft>
                <a:spcPts val="0"/>
              </a:spcAft>
              <a:buNone/>
            </a:pPr>
            <a:r>
              <a:rPr lang="en" sz="1200">
                <a:solidFill>
                  <a:schemeClr val="dk1"/>
                </a:solidFill>
              </a:rPr>
              <a:t>Task:</a:t>
            </a:r>
            <a:endParaRPr sz="1200">
              <a:solidFill>
                <a:schemeClr val="dk1"/>
              </a:solidFill>
            </a:endParaRPr>
          </a:p>
          <a:p>
            <a:pPr indent="0" lvl="0" marL="0" rtl="0" algn="l">
              <a:spcBef>
                <a:spcPts val="1200"/>
              </a:spcBef>
              <a:spcAft>
                <a:spcPts val="0"/>
              </a:spcAft>
              <a:buNone/>
            </a:pPr>
            <a:r>
              <a:rPr lang="en" sz="1200">
                <a:solidFill>
                  <a:schemeClr val="dk1"/>
                </a:solidFill>
              </a:rPr>
              <a:t>Capturing a Piece</a:t>
            </a:r>
            <a:endParaRPr sz="1200">
              <a:solidFill>
                <a:schemeClr val="dk1"/>
              </a:solidFill>
            </a:endParaRPr>
          </a:p>
          <a:p>
            <a:pPr indent="0" lvl="0" marL="0" rtl="0" algn="l">
              <a:spcBef>
                <a:spcPts val="1200"/>
              </a:spcBef>
              <a:spcAft>
                <a:spcPts val="0"/>
              </a:spcAft>
              <a:buNone/>
            </a:pPr>
            <a:r>
              <a:rPr lang="en" sz="1200">
                <a:solidFill>
                  <a:schemeClr val="dk1"/>
                </a:solidFill>
              </a:rPr>
              <a:t>Final State:</a:t>
            </a:r>
            <a:endParaRPr sz="1200">
              <a:solidFill>
                <a:schemeClr val="dk1"/>
              </a:solidFill>
            </a:endParaRPr>
          </a:p>
          <a:p>
            <a:pPr indent="0" lvl="0" marL="0" rtl="0" algn="l">
              <a:spcBef>
                <a:spcPts val="1200"/>
              </a:spcBef>
              <a:spcAft>
                <a:spcPts val="1200"/>
              </a:spcAft>
              <a:buNone/>
            </a:pPr>
            <a:r>
              <a:rPr lang="en" sz="1200">
                <a:solidFill>
                  <a:schemeClr val="dk1"/>
                </a:solidFill>
              </a:rPr>
              <a:t>The board showing the</a:t>
            </a:r>
            <a:r>
              <a:rPr lang="en" sz="1200">
                <a:solidFill>
                  <a:schemeClr val="dk1"/>
                </a:solidFill>
              </a:rPr>
              <a:t> black pawn in c5 </a:t>
            </a:r>
            <a:r>
              <a:rPr lang="en" sz="1200">
                <a:solidFill>
                  <a:schemeClr val="dk1"/>
                </a:solidFill>
              </a:rPr>
              <a:t>moved to </a:t>
            </a:r>
            <a:r>
              <a:rPr lang="en" sz="1200">
                <a:solidFill>
                  <a:schemeClr val="dk1"/>
                </a:solidFill>
              </a:rPr>
              <a:t>where</a:t>
            </a:r>
            <a:r>
              <a:rPr lang="en" sz="1200">
                <a:solidFill>
                  <a:schemeClr val="dk1"/>
                </a:solidFill>
              </a:rPr>
              <a:t> the </a:t>
            </a:r>
            <a:r>
              <a:rPr lang="en" sz="1200">
                <a:solidFill>
                  <a:schemeClr val="dk1"/>
                </a:solidFill>
              </a:rPr>
              <a:t>white pawn in d4</a:t>
            </a:r>
            <a:r>
              <a:rPr lang="en" sz="1200">
                <a:solidFill>
                  <a:schemeClr val="dk1"/>
                </a:solidFill>
              </a:rPr>
              <a:t> was. The white pawn is no longer visible on the board.</a:t>
            </a:r>
            <a:endParaRPr sz="1200">
              <a:solidFill>
                <a:schemeClr val="dk1"/>
              </a:solidFill>
            </a:endParaRPr>
          </a:p>
        </p:txBody>
      </p:sp>
      <p:pic>
        <p:nvPicPr>
          <p:cNvPr id="149" name="Google Shape;149;p25"/>
          <p:cNvPicPr preferRelativeResize="0"/>
          <p:nvPr/>
        </p:nvPicPr>
        <p:blipFill rotWithShape="1">
          <a:blip r:embed="rId4">
            <a:alphaModFix/>
          </a:blip>
          <a:srcRect b="0" l="26675" r="26680" t="0"/>
          <a:stretch/>
        </p:blipFill>
        <p:spPr>
          <a:xfrm>
            <a:off x="0" y="0"/>
            <a:ext cx="4429234" cy="5143499"/>
          </a:xfrm>
          <a:prstGeom prst="rect">
            <a:avLst/>
          </a:prstGeom>
          <a:noFill/>
          <a:ln>
            <a:noFill/>
          </a:ln>
        </p:spPr>
      </p:pic>
      <p:sp>
        <p:nvSpPr>
          <p:cNvPr id="150" name="Google Shape;150;p25"/>
          <p:cNvSpPr txBox="1"/>
          <p:nvPr>
            <p:ph idx="1" type="body"/>
          </p:nvPr>
        </p:nvSpPr>
        <p:spPr>
          <a:xfrm>
            <a:off x="0" y="4465200"/>
            <a:ext cx="3682200" cy="678300"/>
          </a:xfrm>
          <a:prstGeom prst="rect">
            <a:avLst/>
          </a:prstGeom>
        </p:spPr>
        <p:txBody>
          <a:bodyPr anchorCtr="0" anchor="b" bIns="91425" lIns="91425" spcFirstLastPara="1" rIns="91425" wrap="square" tIns="91425">
            <a:normAutofit/>
          </a:bodyPr>
          <a:lstStyle/>
          <a:p>
            <a:pPr indent="0" lvl="0" marL="0" rtl="0" algn="l">
              <a:lnSpc>
                <a:spcPct val="100000"/>
              </a:lnSpc>
              <a:spcBef>
                <a:spcPts val="0"/>
              </a:spcBef>
              <a:spcAft>
                <a:spcPts val="0"/>
              </a:spcAft>
              <a:buNone/>
            </a:pPr>
            <a:r>
              <a:rPr lang="en" sz="800"/>
              <a:t>Chess Pieces Image credit: Wikipedia user Cburnett, CC BY-SA 3.0</a:t>
            </a:r>
            <a:endParaRPr sz="800"/>
          </a:p>
          <a:p>
            <a:pPr indent="0" lvl="0" marL="0" rtl="0" algn="l">
              <a:lnSpc>
                <a:spcPct val="100000"/>
              </a:lnSpc>
              <a:spcBef>
                <a:spcPts val="1200"/>
              </a:spcBef>
              <a:spcAft>
                <a:spcPts val="1200"/>
              </a:spcAft>
              <a:buNone/>
            </a:pPr>
            <a:r>
              <a:rPr lang="en" sz="800"/>
              <a:t>commons.wikimedia.org/wiki/Category:PNG_chess_pieces/</a:t>
            </a:r>
            <a:endParaRPr sz="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p:nvPr/>
        </p:nvSpPr>
        <p:spPr>
          <a:xfrm>
            <a:off x="6408575" y="8325"/>
            <a:ext cx="2735400" cy="5143500"/>
          </a:xfrm>
          <a:prstGeom prst="rect">
            <a:avLst/>
          </a:prstGeom>
          <a:solidFill>
            <a:srgbClr val="2EE4DA"/>
          </a:solidFill>
          <a:ln cap="flat" cmpd="sng" w="9525">
            <a:solidFill>
              <a:srgbClr val="1FC5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6"/>
          <p:cNvSpPr txBox="1"/>
          <p:nvPr>
            <p:ph idx="2" type="body"/>
          </p:nvPr>
        </p:nvSpPr>
        <p:spPr>
          <a:xfrm>
            <a:off x="6825350" y="1152475"/>
            <a:ext cx="2007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u="sng">
                <a:solidFill>
                  <a:schemeClr val="dk1"/>
                </a:solidFill>
              </a:rPr>
              <a:t>Use Case -  </a:t>
            </a:r>
            <a:r>
              <a:rPr lang="en" sz="1200" u="sng">
                <a:solidFill>
                  <a:schemeClr val="dk1"/>
                </a:solidFill>
                <a:hlinkClick r:id="rId3">
                  <a:extLst>
                    <a:ext uri="{A12FA001-AC4F-418D-AE19-62706E023703}">
                      <ahyp:hlinkClr val="tx"/>
                    </a:ext>
                  </a:extLst>
                </a:hlinkClick>
              </a:rPr>
              <a:t>UC-1.3</a:t>
            </a:r>
            <a:endParaRPr sz="1200" u="sng">
              <a:solidFill>
                <a:schemeClr val="dk1"/>
              </a:solidFill>
            </a:endParaRPr>
          </a:p>
          <a:p>
            <a:pPr indent="0" lvl="0" marL="0" rtl="0" algn="l">
              <a:spcBef>
                <a:spcPts val="1200"/>
              </a:spcBef>
              <a:spcAft>
                <a:spcPts val="0"/>
              </a:spcAft>
              <a:buNone/>
            </a:pPr>
            <a:r>
              <a:rPr lang="en" sz="1200">
                <a:solidFill>
                  <a:schemeClr val="dk1"/>
                </a:solidFill>
              </a:rPr>
              <a:t>Task:</a:t>
            </a:r>
            <a:endParaRPr sz="1200">
              <a:solidFill>
                <a:schemeClr val="dk1"/>
              </a:solidFill>
            </a:endParaRPr>
          </a:p>
          <a:p>
            <a:pPr indent="0" lvl="0" marL="0" rtl="0" algn="l">
              <a:spcBef>
                <a:spcPts val="1200"/>
              </a:spcBef>
              <a:spcAft>
                <a:spcPts val="0"/>
              </a:spcAft>
              <a:buNone/>
            </a:pPr>
            <a:r>
              <a:rPr lang="en" sz="1200">
                <a:solidFill>
                  <a:schemeClr val="dk1"/>
                </a:solidFill>
              </a:rPr>
              <a:t>Changing Piece Selection</a:t>
            </a:r>
            <a:endParaRPr sz="1200">
              <a:solidFill>
                <a:schemeClr val="dk1"/>
              </a:solidFill>
            </a:endParaRPr>
          </a:p>
          <a:p>
            <a:pPr indent="0" lvl="0" marL="0" rtl="0" algn="l">
              <a:spcBef>
                <a:spcPts val="1200"/>
              </a:spcBef>
              <a:spcAft>
                <a:spcPts val="0"/>
              </a:spcAft>
              <a:buNone/>
            </a:pPr>
            <a:r>
              <a:rPr lang="en" sz="1200">
                <a:solidFill>
                  <a:schemeClr val="dk1"/>
                </a:solidFill>
              </a:rPr>
              <a:t>Action:</a:t>
            </a:r>
            <a:endParaRPr sz="1200">
              <a:solidFill>
                <a:schemeClr val="dk1"/>
              </a:solidFill>
            </a:endParaRPr>
          </a:p>
          <a:p>
            <a:pPr indent="0" lvl="0" marL="0" rtl="0" algn="l">
              <a:spcBef>
                <a:spcPts val="1200"/>
              </a:spcBef>
              <a:spcAft>
                <a:spcPts val="0"/>
              </a:spcAft>
              <a:buNone/>
            </a:pPr>
            <a:r>
              <a:rPr lang="en" sz="1200">
                <a:solidFill>
                  <a:schemeClr val="dk1"/>
                </a:solidFill>
              </a:rPr>
              <a:t>Initially the a2 pawn is selected.</a:t>
            </a:r>
            <a:endParaRPr sz="1200">
              <a:solidFill>
                <a:schemeClr val="dk1"/>
              </a:solidFill>
            </a:endParaRPr>
          </a:p>
          <a:p>
            <a:pPr indent="0" lvl="0" marL="0" rtl="0" algn="l">
              <a:spcBef>
                <a:spcPts val="1200"/>
              </a:spcBef>
              <a:spcAft>
                <a:spcPts val="0"/>
              </a:spcAft>
              <a:buNone/>
            </a:pPr>
            <a:r>
              <a:rPr lang="en" sz="1200">
                <a:solidFill>
                  <a:schemeClr val="dk1"/>
                </a:solidFill>
              </a:rPr>
              <a:t>Result:</a:t>
            </a:r>
            <a:endParaRPr sz="1200">
              <a:solidFill>
                <a:schemeClr val="dk1"/>
              </a:solidFill>
            </a:endParaRPr>
          </a:p>
          <a:p>
            <a:pPr indent="0" lvl="0" marL="0" rtl="0" algn="l">
              <a:spcBef>
                <a:spcPts val="1200"/>
              </a:spcBef>
              <a:spcAft>
                <a:spcPts val="1200"/>
              </a:spcAft>
              <a:buClr>
                <a:schemeClr val="dk1"/>
              </a:buClr>
              <a:buSzPts val="1100"/>
              <a:buFont typeface="Arial"/>
              <a:buNone/>
            </a:pPr>
            <a:r>
              <a:rPr lang="en" sz="1200">
                <a:solidFill>
                  <a:schemeClr val="dk1"/>
                </a:solidFill>
              </a:rPr>
              <a:t>Only the board square of the a2 pawn and it’s legal moves is highlighted. </a:t>
            </a:r>
            <a:endParaRPr sz="1200">
              <a:solidFill>
                <a:schemeClr val="dk1"/>
              </a:solidFill>
            </a:endParaRPr>
          </a:p>
        </p:txBody>
      </p:sp>
      <p:pic>
        <p:nvPicPr>
          <p:cNvPr id="157" name="Google Shape;157;p26"/>
          <p:cNvPicPr preferRelativeResize="0"/>
          <p:nvPr/>
        </p:nvPicPr>
        <p:blipFill rotWithShape="1">
          <a:blip r:embed="rId4">
            <a:alphaModFix/>
          </a:blip>
          <a:srcRect b="0" l="24592" r="24587" t="0"/>
          <a:stretch/>
        </p:blipFill>
        <p:spPr>
          <a:xfrm>
            <a:off x="0" y="0"/>
            <a:ext cx="4825680" cy="5143499"/>
          </a:xfrm>
          <a:prstGeom prst="rect">
            <a:avLst/>
          </a:prstGeom>
          <a:noFill/>
          <a:ln>
            <a:noFill/>
          </a:ln>
        </p:spPr>
      </p:pic>
      <p:sp>
        <p:nvSpPr>
          <p:cNvPr id="158" name="Google Shape;158;p26"/>
          <p:cNvSpPr txBox="1"/>
          <p:nvPr>
            <p:ph idx="1" type="body"/>
          </p:nvPr>
        </p:nvSpPr>
        <p:spPr>
          <a:xfrm>
            <a:off x="0" y="4465200"/>
            <a:ext cx="3682200" cy="678300"/>
          </a:xfrm>
          <a:prstGeom prst="rect">
            <a:avLst/>
          </a:prstGeom>
        </p:spPr>
        <p:txBody>
          <a:bodyPr anchorCtr="0" anchor="b" bIns="91425" lIns="91425" spcFirstLastPara="1" rIns="91425" wrap="square" tIns="91425">
            <a:normAutofit/>
          </a:bodyPr>
          <a:lstStyle/>
          <a:p>
            <a:pPr indent="0" lvl="0" marL="0" rtl="0" algn="l">
              <a:lnSpc>
                <a:spcPct val="100000"/>
              </a:lnSpc>
              <a:spcBef>
                <a:spcPts val="0"/>
              </a:spcBef>
              <a:spcAft>
                <a:spcPts val="0"/>
              </a:spcAft>
              <a:buNone/>
            </a:pPr>
            <a:r>
              <a:rPr lang="en" sz="800"/>
              <a:t>Chess Pieces Image credit: Wikipedia user Cburnett, CC BY-SA 3.0</a:t>
            </a:r>
            <a:endParaRPr sz="800"/>
          </a:p>
          <a:p>
            <a:pPr indent="0" lvl="0" marL="0" rtl="0" algn="l">
              <a:lnSpc>
                <a:spcPct val="100000"/>
              </a:lnSpc>
              <a:spcBef>
                <a:spcPts val="1200"/>
              </a:spcBef>
              <a:spcAft>
                <a:spcPts val="1200"/>
              </a:spcAft>
              <a:buNone/>
            </a:pPr>
            <a:r>
              <a:rPr lang="en" sz="800"/>
              <a:t>commons.wikimedia.org/wiki/Category:PNG_chess_pieces/</a:t>
            </a:r>
            <a:endParaRPr sz="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p:nvPr/>
        </p:nvSpPr>
        <p:spPr>
          <a:xfrm>
            <a:off x="6408575" y="8325"/>
            <a:ext cx="2735400" cy="5143500"/>
          </a:xfrm>
          <a:prstGeom prst="rect">
            <a:avLst/>
          </a:prstGeom>
          <a:solidFill>
            <a:srgbClr val="2EE4DA"/>
          </a:solidFill>
          <a:ln cap="flat" cmpd="sng" w="9525">
            <a:solidFill>
              <a:srgbClr val="1FC5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7"/>
          <p:cNvSpPr txBox="1"/>
          <p:nvPr>
            <p:ph idx="2" type="body"/>
          </p:nvPr>
        </p:nvSpPr>
        <p:spPr>
          <a:xfrm>
            <a:off x="6825350" y="1152475"/>
            <a:ext cx="2007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u="sng">
                <a:solidFill>
                  <a:schemeClr val="dk1"/>
                </a:solidFill>
              </a:rPr>
              <a:t>Use Case -  </a:t>
            </a:r>
            <a:r>
              <a:rPr lang="en" sz="1200" u="sng">
                <a:solidFill>
                  <a:schemeClr val="dk1"/>
                </a:solidFill>
                <a:hlinkClick r:id="rId3">
                  <a:extLst>
                    <a:ext uri="{A12FA001-AC4F-418D-AE19-62706E023703}">
                      <ahyp:hlinkClr val="tx"/>
                    </a:ext>
                  </a:extLst>
                </a:hlinkClick>
              </a:rPr>
              <a:t>UC-1.3</a:t>
            </a:r>
            <a:endParaRPr sz="1200" u="sng">
              <a:solidFill>
                <a:schemeClr val="dk1"/>
              </a:solidFill>
            </a:endParaRPr>
          </a:p>
          <a:p>
            <a:pPr indent="0" lvl="0" marL="0" rtl="0" algn="l">
              <a:spcBef>
                <a:spcPts val="1200"/>
              </a:spcBef>
              <a:spcAft>
                <a:spcPts val="0"/>
              </a:spcAft>
              <a:buNone/>
            </a:pPr>
            <a:r>
              <a:rPr lang="en" sz="1200">
                <a:solidFill>
                  <a:schemeClr val="dk1"/>
                </a:solidFill>
              </a:rPr>
              <a:t>Task:</a:t>
            </a:r>
            <a:endParaRPr sz="1200">
              <a:solidFill>
                <a:schemeClr val="dk1"/>
              </a:solidFill>
            </a:endParaRPr>
          </a:p>
          <a:p>
            <a:pPr indent="0" lvl="0" marL="0" rtl="0" algn="l">
              <a:spcBef>
                <a:spcPts val="1200"/>
              </a:spcBef>
              <a:spcAft>
                <a:spcPts val="0"/>
              </a:spcAft>
              <a:buNone/>
            </a:pPr>
            <a:r>
              <a:rPr lang="en" sz="1200">
                <a:solidFill>
                  <a:schemeClr val="dk1"/>
                </a:solidFill>
              </a:rPr>
              <a:t>Changing Piece Selection</a:t>
            </a:r>
            <a:endParaRPr sz="1200">
              <a:solidFill>
                <a:schemeClr val="dk1"/>
              </a:solidFill>
            </a:endParaRPr>
          </a:p>
          <a:p>
            <a:pPr indent="0" lvl="0" marL="0" rtl="0" algn="l">
              <a:spcBef>
                <a:spcPts val="1200"/>
              </a:spcBef>
              <a:spcAft>
                <a:spcPts val="0"/>
              </a:spcAft>
              <a:buNone/>
            </a:pPr>
            <a:r>
              <a:rPr lang="en" sz="1200">
                <a:solidFill>
                  <a:schemeClr val="dk1"/>
                </a:solidFill>
              </a:rPr>
              <a:t>Action: </a:t>
            </a:r>
            <a:endParaRPr sz="1200">
              <a:solidFill>
                <a:schemeClr val="dk1"/>
              </a:solidFill>
            </a:endParaRPr>
          </a:p>
          <a:p>
            <a:pPr indent="0" lvl="0" marL="0" rtl="0" algn="l">
              <a:spcBef>
                <a:spcPts val="1200"/>
              </a:spcBef>
              <a:spcAft>
                <a:spcPts val="0"/>
              </a:spcAft>
              <a:buNone/>
            </a:pPr>
            <a:r>
              <a:rPr lang="en" sz="1200">
                <a:solidFill>
                  <a:schemeClr val="dk1"/>
                </a:solidFill>
              </a:rPr>
              <a:t>The g1 knight is now selected</a:t>
            </a:r>
            <a:endParaRPr sz="1200">
              <a:solidFill>
                <a:schemeClr val="dk1"/>
              </a:solidFill>
            </a:endParaRPr>
          </a:p>
          <a:p>
            <a:pPr indent="0" lvl="0" marL="0" rtl="0" algn="l">
              <a:spcBef>
                <a:spcPts val="1200"/>
              </a:spcBef>
              <a:spcAft>
                <a:spcPts val="0"/>
              </a:spcAft>
              <a:buNone/>
            </a:pPr>
            <a:r>
              <a:rPr lang="en" sz="1200">
                <a:solidFill>
                  <a:schemeClr val="dk1"/>
                </a:solidFill>
              </a:rPr>
              <a:t>Result:</a:t>
            </a:r>
            <a:endParaRPr sz="1200">
              <a:solidFill>
                <a:schemeClr val="dk1"/>
              </a:solidFill>
            </a:endParaRPr>
          </a:p>
          <a:p>
            <a:pPr indent="0" lvl="0" marL="0" rtl="0" algn="l">
              <a:spcBef>
                <a:spcPts val="1200"/>
              </a:spcBef>
              <a:spcAft>
                <a:spcPts val="1200"/>
              </a:spcAft>
              <a:buNone/>
            </a:pPr>
            <a:r>
              <a:rPr lang="en" sz="1200">
                <a:solidFill>
                  <a:schemeClr val="dk1"/>
                </a:solidFill>
              </a:rPr>
              <a:t>The board </a:t>
            </a:r>
            <a:r>
              <a:rPr lang="en" sz="1200">
                <a:solidFill>
                  <a:schemeClr val="dk1"/>
                </a:solidFill>
              </a:rPr>
              <a:t>square</a:t>
            </a:r>
            <a:r>
              <a:rPr lang="en" sz="1200">
                <a:solidFill>
                  <a:schemeClr val="dk1"/>
                </a:solidFill>
              </a:rPr>
              <a:t> of </a:t>
            </a:r>
            <a:r>
              <a:rPr lang="en" sz="1200">
                <a:solidFill>
                  <a:schemeClr val="dk1"/>
                </a:solidFill>
              </a:rPr>
              <a:t>the</a:t>
            </a:r>
            <a:r>
              <a:rPr lang="en" sz="1200">
                <a:solidFill>
                  <a:schemeClr val="dk1"/>
                </a:solidFill>
              </a:rPr>
              <a:t> newly selected knight piece is highlighted.</a:t>
            </a:r>
            <a:endParaRPr sz="1200">
              <a:solidFill>
                <a:schemeClr val="dk1"/>
              </a:solidFill>
            </a:endParaRPr>
          </a:p>
        </p:txBody>
      </p:sp>
      <p:pic>
        <p:nvPicPr>
          <p:cNvPr id="165" name="Google Shape;165;p27"/>
          <p:cNvPicPr preferRelativeResize="0"/>
          <p:nvPr/>
        </p:nvPicPr>
        <p:blipFill rotWithShape="1">
          <a:blip r:embed="rId4">
            <a:alphaModFix/>
          </a:blip>
          <a:srcRect b="0" l="23645" r="23645" t="0"/>
          <a:stretch/>
        </p:blipFill>
        <p:spPr>
          <a:xfrm>
            <a:off x="0" y="0"/>
            <a:ext cx="5005234" cy="5143499"/>
          </a:xfrm>
          <a:prstGeom prst="rect">
            <a:avLst/>
          </a:prstGeom>
          <a:noFill/>
          <a:ln>
            <a:noFill/>
          </a:ln>
        </p:spPr>
      </p:pic>
      <p:sp>
        <p:nvSpPr>
          <p:cNvPr id="166" name="Google Shape;166;p27"/>
          <p:cNvSpPr txBox="1"/>
          <p:nvPr>
            <p:ph idx="1" type="body"/>
          </p:nvPr>
        </p:nvSpPr>
        <p:spPr>
          <a:xfrm>
            <a:off x="789250" y="4456975"/>
            <a:ext cx="3682200" cy="678300"/>
          </a:xfrm>
          <a:prstGeom prst="rect">
            <a:avLst/>
          </a:prstGeom>
        </p:spPr>
        <p:txBody>
          <a:bodyPr anchorCtr="0" anchor="b" bIns="91425" lIns="91425" spcFirstLastPara="1" rIns="91425" wrap="square" tIns="91425">
            <a:normAutofit/>
          </a:bodyPr>
          <a:lstStyle/>
          <a:p>
            <a:pPr indent="0" lvl="0" marL="0" rtl="0" algn="l">
              <a:lnSpc>
                <a:spcPct val="100000"/>
              </a:lnSpc>
              <a:spcBef>
                <a:spcPts val="0"/>
              </a:spcBef>
              <a:spcAft>
                <a:spcPts val="0"/>
              </a:spcAft>
              <a:buNone/>
            </a:pPr>
            <a:r>
              <a:rPr lang="en" sz="800"/>
              <a:t>Chess Pieces Image credit: Wikipedia user Cburnett, CC BY-SA 3.0</a:t>
            </a:r>
            <a:endParaRPr sz="800"/>
          </a:p>
          <a:p>
            <a:pPr indent="0" lvl="0" marL="0" rtl="0" algn="l">
              <a:lnSpc>
                <a:spcPct val="100000"/>
              </a:lnSpc>
              <a:spcBef>
                <a:spcPts val="1200"/>
              </a:spcBef>
              <a:spcAft>
                <a:spcPts val="1200"/>
              </a:spcAft>
              <a:buNone/>
            </a:pPr>
            <a:r>
              <a:rPr lang="en" sz="800"/>
              <a:t>commons.wikimedia.org/wiki/Category:PNG_chess_pieces/</a:t>
            </a:r>
            <a:endParaRPr sz="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8"/>
          <p:cNvSpPr/>
          <p:nvPr/>
        </p:nvSpPr>
        <p:spPr>
          <a:xfrm>
            <a:off x="6408575" y="8325"/>
            <a:ext cx="2735400" cy="5143500"/>
          </a:xfrm>
          <a:prstGeom prst="rect">
            <a:avLst/>
          </a:prstGeom>
          <a:solidFill>
            <a:srgbClr val="2EE4DA"/>
          </a:solidFill>
          <a:ln cap="flat" cmpd="sng" w="9525">
            <a:solidFill>
              <a:srgbClr val="1FC5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8"/>
          <p:cNvSpPr txBox="1"/>
          <p:nvPr>
            <p:ph idx="2" type="body"/>
          </p:nvPr>
        </p:nvSpPr>
        <p:spPr>
          <a:xfrm>
            <a:off x="6825350" y="1152475"/>
            <a:ext cx="2007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u="sng">
                <a:solidFill>
                  <a:schemeClr val="dk1"/>
                </a:solidFill>
              </a:rPr>
              <a:t>Use Case -  </a:t>
            </a:r>
            <a:r>
              <a:rPr lang="en" sz="1200" u="sng">
                <a:solidFill>
                  <a:schemeClr val="dk1"/>
                </a:solidFill>
                <a:hlinkClick r:id="rId3">
                  <a:extLst>
                    <a:ext uri="{A12FA001-AC4F-418D-AE19-62706E023703}">
                      <ahyp:hlinkClr val="tx"/>
                    </a:ext>
                  </a:extLst>
                </a:hlinkClick>
              </a:rPr>
              <a:t>UC-1.</a:t>
            </a:r>
            <a:r>
              <a:rPr lang="en" sz="1200" u="sng">
                <a:solidFill>
                  <a:schemeClr val="dk1"/>
                </a:solidFill>
              </a:rPr>
              <a:t>4</a:t>
            </a:r>
            <a:endParaRPr sz="1200" u="sng">
              <a:solidFill>
                <a:schemeClr val="dk1"/>
              </a:solidFill>
            </a:endParaRPr>
          </a:p>
          <a:p>
            <a:pPr indent="0" lvl="0" marL="0" rtl="0" algn="l">
              <a:spcBef>
                <a:spcPts val="1200"/>
              </a:spcBef>
              <a:spcAft>
                <a:spcPts val="0"/>
              </a:spcAft>
              <a:buNone/>
            </a:pPr>
            <a:r>
              <a:rPr lang="en" sz="1200">
                <a:solidFill>
                  <a:schemeClr val="dk1"/>
                </a:solidFill>
              </a:rPr>
              <a:t>Task:</a:t>
            </a:r>
            <a:endParaRPr sz="1200">
              <a:solidFill>
                <a:schemeClr val="dk1"/>
              </a:solidFill>
            </a:endParaRPr>
          </a:p>
          <a:p>
            <a:pPr indent="0" lvl="0" marL="0" rtl="0" algn="l">
              <a:spcBef>
                <a:spcPts val="1200"/>
              </a:spcBef>
              <a:spcAft>
                <a:spcPts val="0"/>
              </a:spcAft>
              <a:buNone/>
            </a:pPr>
            <a:r>
              <a:rPr lang="en" sz="1200">
                <a:solidFill>
                  <a:schemeClr val="dk1"/>
                </a:solidFill>
              </a:rPr>
              <a:t>Special Moves</a:t>
            </a:r>
            <a:endParaRPr sz="1200">
              <a:solidFill>
                <a:schemeClr val="dk1"/>
              </a:solidFill>
            </a:endParaRPr>
          </a:p>
          <a:p>
            <a:pPr indent="0" lvl="0" marL="0" rtl="0" algn="l">
              <a:spcBef>
                <a:spcPts val="1200"/>
              </a:spcBef>
              <a:spcAft>
                <a:spcPts val="0"/>
              </a:spcAft>
              <a:buNone/>
            </a:pPr>
            <a:r>
              <a:rPr lang="en" sz="1200">
                <a:solidFill>
                  <a:schemeClr val="dk1"/>
                </a:solidFill>
              </a:rPr>
              <a:t>Action:</a:t>
            </a:r>
            <a:endParaRPr sz="1200">
              <a:solidFill>
                <a:schemeClr val="dk1"/>
              </a:solidFill>
            </a:endParaRPr>
          </a:p>
          <a:p>
            <a:pPr indent="0" lvl="0" marL="0" rtl="0" algn="l">
              <a:spcBef>
                <a:spcPts val="1200"/>
              </a:spcBef>
              <a:spcAft>
                <a:spcPts val="0"/>
              </a:spcAft>
              <a:buNone/>
            </a:pPr>
            <a:r>
              <a:rPr lang="en" sz="1200">
                <a:solidFill>
                  <a:schemeClr val="dk1"/>
                </a:solidFill>
              </a:rPr>
              <a:t>Click the white king piece</a:t>
            </a:r>
            <a:endParaRPr sz="1200">
              <a:solidFill>
                <a:schemeClr val="dk1"/>
              </a:solidFill>
            </a:endParaRPr>
          </a:p>
          <a:p>
            <a:pPr indent="0" lvl="0" marL="0" rtl="0" algn="l">
              <a:spcBef>
                <a:spcPts val="1200"/>
              </a:spcBef>
              <a:spcAft>
                <a:spcPts val="0"/>
              </a:spcAft>
              <a:buNone/>
            </a:pPr>
            <a:r>
              <a:rPr lang="en" sz="1200">
                <a:solidFill>
                  <a:schemeClr val="dk1"/>
                </a:solidFill>
              </a:rPr>
              <a:t>Result:</a:t>
            </a:r>
            <a:endParaRPr sz="1200">
              <a:solidFill>
                <a:schemeClr val="dk1"/>
              </a:solidFill>
            </a:endParaRPr>
          </a:p>
          <a:p>
            <a:pPr indent="0" lvl="0" marL="0" rtl="0" algn="l">
              <a:spcBef>
                <a:spcPts val="1200"/>
              </a:spcBef>
              <a:spcAft>
                <a:spcPts val="1200"/>
              </a:spcAft>
              <a:buClr>
                <a:schemeClr val="dk1"/>
              </a:buClr>
              <a:buSzPts val="1100"/>
              <a:buFont typeface="Arial"/>
              <a:buNone/>
            </a:pPr>
            <a:r>
              <a:rPr lang="en" sz="1200">
                <a:solidFill>
                  <a:schemeClr val="dk1"/>
                </a:solidFill>
              </a:rPr>
              <a:t>The white king piece is selected showing all legal moves including castling.</a:t>
            </a:r>
            <a:endParaRPr sz="1200">
              <a:solidFill>
                <a:schemeClr val="dk1"/>
              </a:solidFill>
            </a:endParaRPr>
          </a:p>
        </p:txBody>
      </p:sp>
      <p:sp>
        <p:nvSpPr>
          <p:cNvPr id="173" name="Google Shape;173;p28"/>
          <p:cNvSpPr txBox="1"/>
          <p:nvPr>
            <p:ph idx="1" type="body"/>
          </p:nvPr>
        </p:nvSpPr>
        <p:spPr>
          <a:xfrm>
            <a:off x="0" y="4465200"/>
            <a:ext cx="3682200" cy="678300"/>
          </a:xfrm>
          <a:prstGeom prst="rect">
            <a:avLst/>
          </a:prstGeom>
        </p:spPr>
        <p:txBody>
          <a:bodyPr anchorCtr="0" anchor="b" bIns="91425" lIns="91425" spcFirstLastPara="1" rIns="91425" wrap="square" tIns="91425">
            <a:normAutofit/>
          </a:bodyPr>
          <a:lstStyle/>
          <a:p>
            <a:pPr indent="0" lvl="0" marL="0" rtl="0" algn="l">
              <a:lnSpc>
                <a:spcPct val="100000"/>
              </a:lnSpc>
              <a:spcBef>
                <a:spcPts val="0"/>
              </a:spcBef>
              <a:spcAft>
                <a:spcPts val="0"/>
              </a:spcAft>
              <a:buNone/>
            </a:pPr>
            <a:r>
              <a:rPr lang="en" sz="800"/>
              <a:t>Chess Pieces Image credit: Wikipedia user Cburnett, CC BY-SA 3.0</a:t>
            </a:r>
            <a:endParaRPr sz="800"/>
          </a:p>
          <a:p>
            <a:pPr indent="0" lvl="0" marL="0" rtl="0" algn="l">
              <a:lnSpc>
                <a:spcPct val="100000"/>
              </a:lnSpc>
              <a:spcBef>
                <a:spcPts val="1200"/>
              </a:spcBef>
              <a:spcAft>
                <a:spcPts val="1200"/>
              </a:spcAft>
              <a:buNone/>
            </a:pPr>
            <a:r>
              <a:rPr lang="en" sz="800"/>
              <a:t>commons.wikimedia.org/wiki/Category:PNG_chess_pieces/</a:t>
            </a:r>
            <a:endParaRPr sz="800"/>
          </a:p>
        </p:txBody>
      </p:sp>
      <p:pic>
        <p:nvPicPr>
          <p:cNvPr id="174" name="Google Shape;174;p28"/>
          <p:cNvPicPr preferRelativeResize="0"/>
          <p:nvPr/>
        </p:nvPicPr>
        <p:blipFill>
          <a:blip r:embed="rId4">
            <a:alphaModFix/>
          </a:blip>
          <a:stretch>
            <a:fillRect/>
          </a:stretch>
        </p:blipFill>
        <p:spPr>
          <a:xfrm>
            <a:off x="152400" y="152400"/>
            <a:ext cx="6103775" cy="308376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9"/>
          <p:cNvSpPr/>
          <p:nvPr/>
        </p:nvSpPr>
        <p:spPr>
          <a:xfrm>
            <a:off x="6408575" y="8325"/>
            <a:ext cx="2735400" cy="5143500"/>
          </a:xfrm>
          <a:prstGeom prst="rect">
            <a:avLst/>
          </a:prstGeom>
          <a:solidFill>
            <a:srgbClr val="2EE4DA"/>
          </a:solidFill>
          <a:ln cap="flat" cmpd="sng" w="9525">
            <a:solidFill>
              <a:srgbClr val="1FC5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9"/>
          <p:cNvSpPr txBox="1"/>
          <p:nvPr>
            <p:ph idx="2" type="body"/>
          </p:nvPr>
        </p:nvSpPr>
        <p:spPr>
          <a:xfrm>
            <a:off x="6825350" y="1152475"/>
            <a:ext cx="2007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u="sng">
                <a:solidFill>
                  <a:schemeClr val="dk1"/>
                </a:solidFill>
              </a:rPr>
              <a:t>Use Case -  </a:t>
            </a:r>
            <a:r>
              <a:rPr lang="en" sz="1200" u="sng">
                <a:solidFill>
                  <a:schemeClr val="dk1"/>
                </a:solidFill>
                <a:hlinkClick r:id="rId3">
                  <a:extLst>
                    <a:ext uri="{A12FA001-AC4F-418D-AE19-62706E023703}">
                      <ahyp:hlinkClr val="tx"/>
                    </a:ext>
                  </a:extLst>
                </a:hlinkClick>
              </a:rPr>
              <a:t>UC-1.</a:t>
            </a:r>
            <a:r>
              <a:rPr lang="en" sz="1200" u="sng">
                <a:solidFill>
                  <a:schemeClr val="dk1"/>
                </a:solidFill>
              </a:rPr>
              <a:t>4</a:t>
            </a:r>
            <a:endParaRPr sz="1200" u="sng">
              <a:solidFill>
                <a:schemeClr val="dk1"/>
              </a:solidFill>
            </a:endParaRPr>
          </a:p>
          <a:p>
            <a:pPr indent="0" lvl="0" marL="0" rtl="0" algn="l">
              <a:spcBef>
                <a:spcPts val="1200"/>
              </a:spcBef>
              <a:spcAft>
                <a:spcPts val="0"/>
              </a:spcAft>
              <a:buNone/>
            </a:pPr>
            <a:r>
              <a:rPr lang="en" sz="1200">
                <a:solidFill>
                  <a:schemeClr val="dk1"/>
                </a:solidFill>
              </a:rPr>
              <a:t>Task:</a:t>
            </a:r>
            <a:endParaRPr sz="1200">
              <a:solidFill>
                <a:schemeClr val="dk1"/>
              </a:solidFill>
            </a:endParaRPr>
          </a:p>
          <a:p>
            <a:pPr indent="0" lvl="0" marL="0" rtl="0" algn="l">
              <a:spcBef>
                <a:spcPts val="1200"/>
              </a:spcBef>
              <a:spcAft>
                <a:spcPts val="0"/>
              </a:spcAft>
              <a:buNone/>
            </a:pPr>
            <a:r>
              <a:rPr lang="en" sz="1200">
                <a:solidFill>
                  <a:schemeClr val="dk1"/>
                </a:solidFill>
              </a:rPr>
              <a:t>Special moves</a:t>
            </a:r>
            <a:endParaRPr sz="1200">
              <a:solidFill>
                <a:schemeClr val="dk1"/>
              </a:solidFill>
            </a:endParaRPr>
          </a:p>
          <a:p>
            <a:pPr indent="0" lvl="0" marL="0" rtl="0" algn="l">
              <a:spcBef>
                <a:spcPts val="1200"/>
              </a:spcBef>
              <a:spcAft>
                <a:spcPts val="0"/>
              </a:spcAft>
              <a:buNone/>
            </a:pPr>
            <a:r>
              <a:rPr lang="en" sz="1200">
                <a:solidFill>
                  <a:schemeClr val="dk1"/>
                </a:solidFill>
              </a:rPr>
              <a:t>Action: </a:t>
            </a:r>
            <a:endParaRPr sz="1200">
              <a:solidFill>
                <a:schemeClr val="dk1"/>
              </a:solidFill>
            </a:endParaRPr>
          </a:p>
          <a:p>
            <a:pPr indent="0" lvl="0" marL="0" rtl="0" algn="l">
              <a:spcBef>
                <a:spcPts val="1200"/>
              </a:spcBef>
              <a:spcAft>
                <a:spcPts val="0"/>
              </a:spcAft>
              <a:buNone/>
            </a:pPr>
            <a:r>
              <a:rPr lang="en" sz="1200">
                <a:solidFill>
                  <a:schemeClr val="dk1"/>
                </a:solidFill>
              </a:rPr>
              <a:t>The king side rook piece is selected.</a:t>
            </a:r>
            <a:endParaRPr sz="1200">
              <a:solidFill>
                <a:schemeClr val="dk1"/>
              </a:solidFill>
            </a:endParaRPr>
          </a:p>
          <a:p>
            <a:pPr indent="0" lvl="0" marL="0" rtl="0" algn="l">
              <a:spcBef>
                <a:spcPts val="1200"/>
              </a:spcBef>
              <a:spcAft>
                <a:spcPts val="0"/>
              </a:spcAft>
              <a:buNone/>
            </a:pPr>
            <a:r>
              <a:rPr lang="en" sz="1200">
                <a:solidFill>
                  <a:schemeClr val="dk1"/>
                </a:solidFill>
              </a:rPr>
              <a:t>Result:</a:t>
            </a:r>
            <a:endParaRPr sz="1200">
              <a:solidFill>
                <a:schemeClr val="dk1"/>
              </a:solidFill>
            </a:endParaRPr>
          </a:p>
          <a:p>
            <a:pPr indent="0" lvl="0" marL="0" rtl="0" algn="l">
              <a:spcBef>
                <a:spcPts val="1200"/>
              </a:spcBef>
              <a:spcAft>
                <a:spcPts val="1200"/>
              </a:spcAft>
              <a:buNone/>
            </a:pPr>
            <a:r>
              <a:rPr lang="en" sz="1200">
                <a:solidFill>
                  <a:schemeClr val="dk1"/>
                </a:solidFill>
              </a:rPr>
              <a:t>The king will move .. and the kingside rook will move .. </a:t>
            </a:r>
            <a:endParaRPr sz="1200">
              <a:solidFill>
                <a:schemeClr val="dk1"/>
              </a:solidFill>
            </a:endParaRPr>
          </a:p>
        </p:txBody>
      </p:sp>
      <p:sp>
        <p:nvSpPr>
          <p:cNvPr id="181" name="Google Shape;181;p29"/>
          <p:cNvSpPr txBox="1"/>
          <p:nvPr>
            <p:ph idx="1" type="body"/>
          </p:nvPr>
        </p:nvSpPr>
        <p:spPr>
          <a:xfrm>
            <a:off x="789250" y="4456975"/>
            <a:ext cx="3682200" cy="678300"/>
          </a:xfrm>
          <a:prstGeom prst="rect">
            <a:avLst/>
          </a:prstGeom>
        </p:spPr>
        <p:txBody>
          <a:bodyPr anchorCtr="0" anchor="b" bIns="91425" lIns="91425" spcFirstLastPara="1" rIns="91425" wrap="square" tIns="91425">
            <a:normAutofit/>
          </a:bodyPr>
          <a:lstStyle/>
          <a:p>
            <a:pPr indent="0" lvl="0" marL="0" rtl="0" algn="l">
              <a:lnSpc>
                <a:spcPct val="100000"/>
              </a:lnSpc>
              <a:spcBef>
                <a:spcPts val="0"/>
              </a:spcBef>
              <a:spcAft>
                <a:spcPts val="0"/>
              </a:spcAft>
              <a:buNone/>
            </a:pPr>
            <a:r>
              <a:rPr lang="en" sz="800"/>
              <a:t>Chess Pieces Image credit: Wikipedia user Cburnett, CC BY-SA 3.0</a:t>
            </a:r>
            <a:endParaRPr sz="800"/>
          </a:p>
          <a:p>
            <a:pPr indent="0" lvl="0" marL="0" rtl="0" algn="l">
              <a:lnSpc>
                <a:spcPct val="100000"/>
              </a:lnSpc>
              <a:spcBef>
                <a:spcPts val="1200"/>
              </a:spcBef>
              <a:spcAft>
                <a:spcPts val="1200"/>
              </a:spcAft>
              <a:buNone/>
            </a:pPr>
            <a:r>
              <a:rPr lang="en" sz="800"/>
              <a:t>commons.wikimedia.org/wiki/Category:PNG_chess_pieces/</a:t>
            </a:r>
            <a:endParaRPr sz="800"/>
          </a:p>
        </p:txBody>
      </p:sp>
      <p:pic>
        <p:nvPicPr>
          <p:cNvPr id="182" name="Google Shape;182;p29"/>
          <p:cNvPicPr preferRelativeResize="0"/>
          <p:nvPr/>
        </p:nvPicPr>
        <p:blipFill>
          <a:blip r:embed="rId4">
            <a:alphaModFix/>
          </a:blip>
          <a:stretch>
            <a:fillRect/>
          </a:stretch>
        </p:blipFill>
        <p:spPr>
          <a:xfrm>
            <a:off x="152400" y="152400"/>
            <a:ext cx="6103774" cy="311630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p:nvPr/>
        </p:nvSpPr>
        <p:spPr>
          <a:xfrm>
            <a:off x="6408575" y="8325"/>
            <a:ext cx="2735400" cy="5143500"/>
          </a:xfrm>
          <a:prstGeom prst="rect">
            <a:avLst/>
          </a:prstGeom>
          <a:solidFill>
            <a:srgbClr val="2EE4DA"/>
          </a:solidFill>
          <a:ln cap="flat" cmpd="sng" w="9525">
            <a:solidFill>
              <a:srgbClr val="1FC5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0"/>
          <p:cNvSpPr txBox="1"/>
          <p:nvPr>
            <p:ph idx="2" type="body"/>
          </p:nvPr>
        </p:nvSpPr>
        <p:spPr>
          <a:xfrm>
            <a:off x="6825350" y="1152475"/>
            <a:ext cx="2007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u="sng">
                <a:solidFill>
                  <a:schemeClr val="dk1"/>
                </a:solidFill>
              </a:rPr>
              <a:t>Use Case -  </a:t>
            </a:r>
            <a:r>
              <a:rPr lang="en" sz="1200" u="sng">
                <a:solidFill>
                  <a:schemeClr val="dk1"/>
                </a:solidFill>
                <a:hlinkClick r:id="rId3">
                  <a:extLst>
                    <a:ext uri="{A12FA001-AC4F-418D-AE19-62706E023703}">
                      <ahyp:hlinkClr val="tx"/>
                    </a:ext>
                  </a:extLst>
                </a:hlinkClick>
              </a:rPr>
              <a:t>UC-1.4 </a:t>
            </a:r>
            <a:endParaRPr sz="1200" u="sng">
              <a:solidFill>
                <a:schemeClr val="dk1"/>
              </a:solidFill>
            </a:endParaRPr>
          </a:p>
          <a:p>
            <a:pPr indent="0" lvl="0" marL="0" rtl="0" algn="l">
              <a:spcBef>
                <a:spcPts val="1200"/>
              </a:spcBef>
              <a:spcAft>
                <a:spcPts val="0"/>
              </a:spcAft>
              <a:buNone/>
            </a:pPr>
            <a:r>
              <a:rPr lang="en" sz="1200">
                <a:solidFill>
                  <a:schemeClr val="dk1"/>
                </a:solidFill>
              </a:rPr>
              <a:t>Task:</a:t>
            </a:r>
            <a:endParaRPr sz="1200">
              <a:solidFill>
                <a:schemeClr val="dk1"/>
              </a:solidFill>
            </a:endParaRPr>
          </a:p>
          <a:p>
            <a:pPr indent="0" lvl="0" marL="0" rtl="0" algn="l">
              <a:spcBef>
                <a:spcPts val="1200"/>
              </a:spcBef>
              <a:spcAft>
                <a:spcPts val="0"/>
              </a:spcAft>
              <a:buNone/>
            </a:pPr>
            <a:r>
              <a:rPr lang="en" sz="1200">
                <a:solidFill>
                  <a:schemeClr val="dk1"/>
                </a:solidFill>
              </a:rPr>
              <a:t>Special Moves</a:t>
            </a:r>
            <a:endParaRPr sz="1200">
              <a:solidFill>
                <a:schemeClr val="dk1"/>
              </a:solidFill>
            </a:endParaRPr>
          </a:p>
          <a:p>
            <a:pPr indent="0" lvl="0" marL="0" rtl="0" algn="l">
              <a:spcBef>
                <a:spcPts val="1200"/>
              </a:spcBef>
              <a:spcAft>
                <a:spcPts val="0"/>
              </a:spcAft>
              <a:buNone/>
            </a:pPr>
            <a:r>
              <a:rPr lang="en" sz="1200">
                <a:solidFill>
                  <a:schemeClr val="dk1"/>
                </a:solidFill>
              </a:rPr>
              <a:t>Final State:</a:t>
            </a:r>
            <a:endParaRPr sz="1200">
              <a:solidFill>
                <a:schemeClr val="dk1"/>
              </a:solidFill>
            </a:endParaRPr>
          </a:p>
          <a:p>
            <a:pPr indent="0" lvl="0" marL="0" rtl="0" algn="l">
              <a:spcBef>
                <a:spcPts val="1200"/>
              </a:spcBef>
              <a:spcAft>
                <a:spcPts val="0"/>
              </a:spcAft>
              <a:buNone/>
            </a:pPr>
            <a:r>
              <a:rPr lang="en" sz="1200">
                <a:solidFill>
                  <a:schemeClr val="dk1"/>
                </a:solidFill>
              </a:rPr>
              <a:t>The board is displayed after a successful king side castle. </a:t>
            </a:r>
            <a:endParaRPr sz="1200">
              <a:solidFill>
                <a:schemeClr val="dk1"/>
              </a:solidFill>
            </a:endParaRPr>
          </a:p>
          <a:p>
            <a:pPr indent="0" lvl="0" marL="0" rtl="0" algn="l">
              <a:spcBef>
                <a:spcPts val="1200"/>
              </a:spcBef>
              <a:spcAft>
                <a:spcPts val="1200"/>
              </a:spcAft>
              <a:buNone/>
            </a:pPr>
            <a:r>
              <a:t/>
            </a:r>
            <a:endParaRPr sz="1200">
              <a:solidFill>
                <a:schemeClr val="dk1"/>
              </a:solidFill>
            </a:endParaRPr>
          </a:p>
        </p:txBody>
      </p:sp>
      <p:sp>
        <p:nvSpPr>
          <p:cNvPr id="189" name="Google Shape;189;p30"/>
          <p:cNvSpPr txBox="1"/>
          <p:nvPr>
            <p:ph idx="1" type="body"/>
          </p:nvPr>
        </p:nvSpPr>
        <p:spPr>
          <a:xfrm>
            <a:off x="0" y="4465200"/>
            <a:ext cx="3682200" cy="678300"/>
          </a:xfrm>
          <a:prstGeom prst="rect">
            <a:avLst/>
          </a:prstGeom>
        </p:spPr>
        <p:txBody>
          <a:bodyPr anchorCtr="0" anchor="b" bIns="91425" lIns="91425" spcFirstLastPara="1" rIns="91425" wrap="square" tIns="91425">
            <a:normAutofit/>
          </a:bodyPr>
          <a:lstStyle/>
          <a:p>
            <a:pPr indent="0" lvl="0" marL="0" rtl="0" algn="l">
              <a:lnSpc>
                <a:spcPct val="100000"/>
              </a:lnSpc>
              <a:spcBef>
                <a:spcPts val="0"/>
              </a:spcBef>
              <a:spcAft>
                <a:spcPts val="0"/>
              </a:spcAft>
              <a:buNone/>
            </a:pPr>
            <a:r>
              <a:rPr lang="en" sz="800"/>
              <a:t>Chess Pieces Image credit: Wikipedia user Cburnett, CC BY-SA 3.0</a:t>
            </a:r>
            <a:endParaRPr sz="800"/>
          </a:p>
          <a:p>
            <a:pPr indent="0" lvl="0" marL="0" rtl="0" algn="l">
              <a:lnSpc>
                <a:spcPct val="100000"/>
              </a:lnSpc>
              <a:spcBef>
                <a:spcPts val="1200"/>
              </a:spcBef>
              <a:spcAft>
                <a:spcPts val="1200"/>
              </a:spcAft>
              <a:buNone/>
            </a:pPr>
            <a:r>
              <a:rPr lang="en" sz="800"/>
              <a:t>commons.wikimedia.org/wiki/C</a:t>
            </a:r>
            <a:r>
              <a:rPr lang="en" sz="800"/>
              <a:t>a</a:t>
            </a:r>
            <a:r>
              <a:rPr lang="en" sz="800"/>
              <a:t>tegory:PNG_chess_pieces/</a:t>
            </a:r>
            <a:endParaRPr sz="800"/>
          </a:p>
        </p:txBody>
      </p:sp>
      <p:pic>
        <p:nvPicPr>
          <p:cNvPr id="190" name="Google Shape;190;p30"/>
          <p:cNvPicPr preferRelativeResize="0"/>
          <p:nvPr/>
        </p:nvPicPr>
        <p:blipFill>
          <a:blip r:embed="rId4">
            <a:alphaModFix/>
          </a:blip>
          <a:stretch>
            <a:fillRect/>
          </a:stretch>
        </p:blipFill>
        <p:spPr>
          <a:xfrm>
            <a:off x="152400" y="152400"/>
            <a:ext cx="6103776" cy="306803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p:nvPr/>
        </p:nvSpPr>
        <p:spPr>
          <a:xfrm>
            <a:off x="6408575" y="8325"/>
            <a:ext cx="2735400" cy="5143500"/>
          </a:xfrm>
          <a:prstGeom prst="rect">
            <a:avLst/>
          </a:prstGeom>
          <a:solidFill>
            <a:srgbClr val="2EE4DA"/>
          </a:solidFill>
          <a:ln cap="flat" cmpd="sng" w="9525">
            <a:solidFill>
              <a:srgbClr val="1FC5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1"/>
          <p:cNvSpPr txBox="1"/>
          <p:nvPr>
            <p:ph idx="2" type="body"/>
          </p:nvPr>
        </p:nvSpPr>
        <p:spPr>
          <a:xfrm>
            <a:off x="6825350" y="1152475"/>
            <a:ext cx="2007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u="sng">
                <a:solidFill>
                  <a:schemeClr val="dk1"/>
                </a:solidFill>
              </a:rPr>
              <a:t>Use Case -  </a:t>
            </a:r>
            <a:r>
              <a:rPr lang="en" sz="1200" u="sng">
                <a:solidFill>
                  <a:schemeClr val="dk1"/>
                </a:solidFill>
                <a:hlinkClick r:id="rId3">
                  <a:extLst>
                    <a:ext uri="{A12FA001-AC4F-418D-AE19-62706E023703}">
                      <ahyp:hlinkClr val="tx"/>
                    </a:ext>
                  </a:extLst>
                </a:hlinkClick>
              </a:rPr>
              <a:t>UC-2.0</a:t>
            </a:r>
            <a:endParaRPr sz="1200" u="sng">
              <a:solidFill>
                <a:schemeClr val="dk1"/>
              </a:solidFill>
            </a:endParaRPr>
          </a:p>
          <a:p>
            <a:pPr indent="0" lvl="0" marL="0" rtl="0" algn="l">
              <a:spcBef>
                <a:spcPts val="1200"/>
              </a:spcBef>
              <a:spcAft>
                <a:spcPts val="0"/>
              </a:spcAft>
              <a:buNone/>
            </a:pPr>
            <a:r>
              <a:rPr lang="en" sz="1200">
                <a:solidFill>
                  <a:schemeClr val="dk1"/>
                </a:solidFill>
              </a:rPr>
              <a:t>Task:</a:t>
            </a:r>
            <a:endParaRPr sz="1200">
              <a:solidFill>
                <a:schemeClr val="dk1"/>
              </a:solidFill>
            </a:endParaRPr>
          </a:p>
          <a:p>
            <a:pPr indent="0" lvl="0" marL="0" rtl="0" algn="l">
              <a:spcBef>
                <a:spcPts val="1200"/>
              </a:spcBef>
              <a:spcAft>
                <a:spcPts val="0"/>
              </a:spcAft>
              <a:buNone/>
            </a:pPr>
            <a:r>
              <a:rPr lang="en" sz="1200">
                <a:solidFill>
                  <a:schemeClr val="dk1"/>
                </a:solidFill>
              </a:rPr>
              <a:t>Quitting a Game</a:t>
            </a:r>
            <a:endParaRPr sz="1200">
              <a:solidFill>
                <a:schemeClr val="dk1"/>
              </a:solidFill>
            </a:endParaRPr>
          </a:p>
          <a:p>
            <a:pPr indent="0" lvl="0" marL="0" rtl="0" algn="l">
              <a:spcBef>
                <a:spcPts val="1200"/>
              </a:spcBef>
              <a:spcAft>
                <a:spcPts val="0"/>
              </a:spcAft>
              <a:buNone/>
            </a:pPr>
            <a:r>
              <a:rPr lang="en" sz="1200">
                <a:solidFill>
                  <a:schemeClr val="dk1"/>
                </a:solidFill>
              </a:rPr>
              <a:t>Action: </a:t>
            </a:r>
            <a:endParaRPr sz="1200">
              <a:solidFill>
                <a:schemeClr val="dk1"/>
              </a:solidFill>
            </a:endParaRPr>
          </a:p>
          <a:p>
            <a:pPr indent="0" lvl="0" marL="0" rtl="0" algn="l">
              <a:spcBef>
                <a:spcPts val="1200"/>
              </a:spcBef>
              <a:spcAft>
                <a:spcPts val="0"/>
              </a:spcAft>
              <a:buNone/>
            </a:pPr>
            <a:r>
              <a:rPr lang="en" sz="1200">
                <a:solidFill>
                  <a:schemeClr val="dk1"/>
                </a:solidFill>
              </a:rPr>
              <a:t>The save and quit button is clicked</a:t>
            </a:r>
            <a:endParaRPr sz="1200">
              <a:solidFill>
                <a:schemeClr val="dk1"/>
              </a:solidFill>
            </a:endParaRPr>
          </a:p>
          <a:p>
            <a:pPr indent="0" lvl="0" marL="0" rtl="0" algn="l">
              <a:spcBef>
                <a:spcPts val="1200"/>
              </a:spcBef>
              <a:spcAft>
                <a:spcPts val="0"/>
              </a:spcAft>
              <a:buNone/>
            </a:pPr>
            <a:r>
              <a:rPr lang="en" sz="1200">
                <a:solidFill>
                  <a:schemeClr val="dk1"/>
                </a:solidFill>
              </a:rPr>
              <a:t>Result: </a:t>
            </a:r>
            <a:endParaRPr sz="1200">
              <a:solidFill>
                <a:schemeClr val="dk1"/>
              </a:solidFill>
            </a:endParaRPr>
          </a:p>
          <a:p>
            <a:pPr indent="0" lvl="0" marL="0" rtl="0" algn="l">
              <a:spcBef>
                <a:spcPts val="1200"/>
              </a:spcBef>
              <a:spcAft>
                <a:spcPts val="1200"/>
              </a:spcAft>
              <a:buNone/>
            </a:pPr>
            <a:r>
              <a:rPr lang="en" sz="1200">
                <a:solidFill>
                  <a:schemeClr val="dk1"/>
                </a:solidFill>
              </a:rPr>
              <a:t>A pop up will appear, asking the user if they are sure they would like to quit.</a:t>
            </a:r>
            <a:endParaRPr sz="1200">
              <a:solidFill>
                <a:schemeClr val="dk1"/>
              </a:solidFill>
            </a:endParaRPr>
          </a:p>
        </p:txBody>
      </p:sp>
      <p:pic>
        <p:nvPicPr>
          <p:cNvPr id="197" name="Google Shape;197;p31"/>
          <p:cNvPicPr preferRelativeResize="0"/>
          <p:nvPr/>
        </p:nvPicPr>
        <p:blipFill rotWithShape="1">
          <a:blip r:embed="rId4">
            <a:alphaModFix/>
          </a:blip>
          <a:srcRect b="0" l="25700" r="25705" t="0"/>
          <a:stretch/>
        </p:blipFill>
        <p:spPr>
          <a:xfrm>
            <a:off x="789250" y="8325"/>
            <a:ext cx="4599427" cy="5126849"/>
          </a:xfrm>
          <a:prstGeom prst="rect">
            <a:avLst/>
          </a:prstGeom>
          <a:noFill/>
          <a:ln>
            <a:noFill/>
          </a:ln>
        </p:spPr>
      </p:pic>
      <p:sp>
        <p:nvSpPr>
          <p:cNvPr id="198" name="Google Shape;198;p31"/>
          <p:cNvSpPr txBox="1"/>
          <p:nvPr>
            <p:ph idx="1" type="body"/>
          </p:nvPr>
        </p:nvSpPr>
        <p:spPr>
          <a:xfrm>
            <a:off x="789250" y="4456975"/>
            <a:ext cx="3682200" cy="678300"/>
          </a:xfrm>
          <a:prstGeom prst="rect">
            <a:avLst/>
          </a:prstGeom>
        </p:spPr>
        <p:txBody>
          <a:bodyPr anchorCtr="0" anchor="b" bIns="91425" lIns="91425" spcFirstLastPara="1" rIns="91425" wrap="square" tIns="91425">
            <a:normAutofit/>
          </a:bodyPr>
          <a:lstStyle/>
          <a:p>
            <a:pPr indent="0" lvl="0" marL="0" rtl="0" algn="l">
              <a:lnSpc>
                <a:spcPct val="100000"/>
              </a:lnSpc>
              <a:spcBef>
                <a:spcPts val="0"/>
              </a:spcBef>
              <a:spcAft>
                <a:spcPts val="0"/>
              </a:spcAft>
              <a:buNone/>
            </a:pPr>
            <a:r>
              <a:rPr lang="en" sz="800"/>
              <a:t>Chess Pieces Image credit: Wikipedia user Cburnett, CC BY-SA 3.0</a:t>
            </a:r>
            <a:endParaRPr sz="800"/>
          </a:p>
          <a:p>
            <a:pPr indent="0" lvl="0" marL="0" rtl="0" algn="l">
              <a:lnSpc>
                <a:spcPct val="100000"/>
              </a:lnSpc>
              <a:spcBef>
                <a:spcPts val="1200"/>
              </a:spcBef>
              <a:spcAft>
                <a:spcPts val="1200"/>
              </a:spcAft>
              <a:buNone/>
            </a:pPr>
            <a:r>
              <a:rPr lang="en" sz="800"/>
              <a:t>commons.wikimedia.org/wiki/Category:PNG_chess_pieces/</a:t>
            </a:r>
            <a:endParaRPr sz="800"/>
          </a:p>
        </p:txBody>
      </p:sp>
      <p:graphicFrame>
        <p:nvGraphicFramePr>
          <p:cNvPr id="199" name="Google Shape;199;p31"/>
          <p:cNvGraphicFramePr/>
          <p:nvPr/>
        </p:nvGraphicFramePr>
        <p:xfrm>
          <a:off x="1317275" y="1931700"/>
          <a:ext cx="3000000" cy="3000000"/>
        </p:xfrm>
        <a:graphic>
          <a:graphicData uri="http://schemas.openxmlformats.org/drawingml/2006/table">
            <a:tbl>
              <a:tblPr>
                <a:noFill/>
                <a:tableStyleId>{EBF491F7-7131-4157-9DC3-AF058DD50FA4}</a:tableStyleId>
              </a:tblPr>
              <a:tblGrid>
                <a:gridCol w="1771675"/>
                <a:gridCol w="1771675"/>
              </a:tblGrid>
              <a:tr h="588325">
                <a:tc gridSpan="2">
                  <a:txBody>
                    <a:bodyPr/>
                    <a:lstStyle/>
                    <a:p>
                      <a:pPr indent="0" lvl="0" marL="0" rtl="0" algn="ctr">
                        <a:spcBef>
                          <a:spcPts val="0"/>
                        </a:spcBef>
                        <a:spcAft>
                          <a:spcPts val="0"/>
                        </a:spcAft>
                        <a:buNone/>
                      </a:pPr>
                      <a:r>
                        <a:rPr lang="en" sz="1000"/>
                        <a:t>Are you sure you want to quit?</a:t>
                      </a:r>
                      <a:endParaRPr sz="1000"/>
                    </a:p>
                    <a:p>
                      <a:pPr indent="0" lvl="0" marL="0" rtl="0" algn="ctr">
                        <a:spcBef>
                          <a:spcPts val="0"/>
                        </a:spcBef>
                        <a:spcAft>
                          <a:spcPts val="0"/>
                        </a:spcAft>
                        <a:buNone/>
                      </a:pPr>
                      <a:r>
                        <a:rPr lang="en" sz="1000"/>
                        <a:t>You can continue the game at another time.</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hMerge="1"/>
              </a:tr>
              <a:tr h="565725">
                <a:tc gridSpan="2">
                  <a:txBody>
                    <a:bodyPr/>
                    <a:lstStyle/>
                    <a:p>
                      <a:pPr indent="0" lvl="0" marL="0" rtl="0" algn="ctr">
                        <a:spcBef>
                          <a:spcPts val="0"/>
                        </a:spcBef>
                        <a:spcAft>
                          <a:spcPts val="0"/>
                        </a:spcAft>
                        <a:buNone/>
                      </a:pPr>
                      <a:r>
                        <a:rPr lang="en" sz="1000" u="sng"/>
                        <a:t>Yes</a:t>
                      </a:r>
                      <a:r>
                        <a:rPr lang="en" sz="1000"/>
                        <a:t>     </a:t>
                      </a:r>
                      <a:r>
                        <a:rPr lang="en" sz="1000" u="sng"/>
                        <a:t>No</a:t>
                      </a:r>
                      <a:endParaRPr sz="1000" u="sng"/>
                    </a:p>
                    <a:p>
                      <a:pPr indent="0" lvl="0" marL="0" rtl="0" algn="ctr">
                        <a:spcBef>
                          <a:spcPts val="0"/>
                        </a:spcBef>
                        <a:spcAft>
                          <a:spcPts val="0"/>
                        </a:spcAft>
                        <a:buNone/>
                      </a:pPr>
                      <a:r>
                        <a:t/>
                      </a:r>
                      <a:endParaRPr sz="500"/>
                    </a:p>
                    <a:p>
                      <a:pPr indent="0" lvl="0" marL="0" rtl="0" algn="ctr">
                        <a:spcBef>
                          <a:spcPts val="0"/>
                        </a:spcBef>
                        <a:spcAft>
                          <a:spcPts val="0"/>
                        </a:spcAft>
                        <a:buNone/>
                      </a:pPr>
                      <a:r>
                        <a:rPr lang="en" sz="500"/>
                        <a:t>Your game has been saved and</a:t>
                      </a:r>
                      <a:endParaRPr sz="500"/>
                    </a:p>
                    <a:p>
                      <a:pPr indent="0" lvl="0" marL="0" rtl="0" algn="ctr">
                        <a:spcBef>
                          <a:spcPts val="0"/>
                        </a:spcBef>
                        <a:spcAft>
                          <a:spcPts val="0"/>
                        </a:spcAft>
                        <a:buNone/>
                      </a:pPr>
                      <a:r>
                        <a:rPr lang="en" sz="500"/>
                        <a:t>can be reviewed at any time</a:t>
                      </a:r>
                      <a:endParaRPr sz="5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hMerge="1"/>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p:nvPr/>
        </p:nvSpPr>
        <p:spPr>
          <a:xfrm>
            <a:off x="6408575" y="8325"/>
            <a:ext cx="2735400" cy="5143500"/>
          </a:xfrm>
          <a:prstGeom prst="rect">
            <a:avLst/>
          </a:prstGeom>
          <a:solidFill>
            <a:srgbClr val="2EE4DA"/>
          </a:solidFill>
          <a:ln cap="flat" cmpd="sng" w="9525">
            <a:solidFill>
              <a:srgbClr val="1FC5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6089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62" name="Google Shape;62;p14"/>
          <p:cNvSpPr txBox="1"/>
          <p:nvPr>
            <p:ph idx="2" type="body"/>
          </p:nvPr>
        </p:nvSpPr>
        <p:spPr>
          <a:xfrm>
            <a:off x="6825350" y="1152475"/>
            <a:ext cx="2007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u="sng">
                <a:solidFill>
                  <a:schemeClr val="dk1"/>
                </a:solidFill>
              </a:rPr>
              <a:t>Use Case -  </a:t>
            </a:r>
            <a:r>
              <a:rPr lang="en" sz="1200" u="sng">
                <a:solidFill>
                  <a:schemeClr val="dk1"/>
                </a:solidFill>
                <a:hlinkClick r:id="rId3">
                  <a:extLst>
                    <a:ext uri="{A12FA001-AC4F-418D-AE19-62706E023703}">
                      <ahyp:hlinkClr val="tx"/>
                    </a:ext>
                  </a:extLst>
                </a:hlinkClick>
              </a:rPr>
              <a:t>UC-0.0</a:t>
            </a:r>
            <a:endParaRPr sz="1200" u="sng">
              <a:solidFill>
                <a:schemeClr val="dk1"/>
              </a:solidFill>
            </a:endParaRPr>
          </a:p>
          <a:p>
            <a:pPr indent="0" lvl="0" marL="0" rtl="0" algn="l">
              <a:spcBef>
                <a:spcPts val="1200"/>
              </a:spcBef>
              <a:spcAft>
                <a:spcPts val="0"/>
              </a:spcAft>
              <a:buNone/>
            </a:pPr>
            <a:r>
              <a:rPr lang="en" sz="1200">
                <a:solidFill>
                  <a:schemeClr val="dk1"/>
                </a:solidFill>
              </a:rPr>
              <a:t>Task:</a:t>
            </a:r>
            <a:endParaRPr sz="1200">
              <a:solidFill>
                <a:schemeClr val="dk1"/>
              </a:solidFill>
            </a:endParaRPr>
          </a:p>
          <a:p>
            <a:pPr indent="0" lvl="0" marL="0" rtl="0" algn="l">
              <a:spcBef>
                <a:spcPts val="1200"/>
              </a:spcBef>
              <a:spcAft>
                <a:spcPts val="0"/>
              </a:spcAft>
              <a:buNone/>
            </a:pPr>
            <a:r>
              <a:rPr lang="en" sz="1200">
                <a:solidFill>
                  <a:schemeClr val="dk1"/>
                </a:solidFill>
                <a:uFill>
                  <a:noFill/>
                </a:uFill>
                <a:hlinkClick r:id="rId4">
                  <a:extLst>
                    <a:ext uri="{A12FA001-AC4F-418D-AE19-62706E023703}">
                      <ahyp:hlinkClr val="tx"/>
                    </a:ext>
                  </a:extLst>
                </a:hlinkClick>
              </a:rPr>
              <a:t>Launching The Application</a:t>
            </a:r>
            <a:endParaRPr sz="1200">
              <a:solidFill>
                <a:schemeClr val="dk1"/>
              </a:solidFill>
            </a:endParaRPr>
          </a:p>
          <a:p>
            <a:pPr indent="0" lvl="0" marL="0" rtl="0" algn="l">
              <a:spcBef>
                <a:spcPts val="1200"/>
              </a:spcBef>
              <a:spcAft>
                <a:spcPts val="0"/>
              </a:spcAft>
              <a:buNone/>
            </a:pPr>
            <a:r>
              <a:rPr lang="en" sz="1200">
                <a:solidFill>
                  <a:schemeClr val="dk1"/>
                </a:solidFill>
              </a:rPr>
              <a:t>Action:</a:t>
            </a:r>
            <a:endParaRPr sz="1200">
              <a:solidFill>
                <a:schemeClr val="dk1"/>
              </a:solidFill>
            </a:endParaRPr>
          </a:p>
          <a:p>
            <a:pPr indent="0" lvl="0" marL="0" rtl="0" algn="l">
              <a:spcBef>
                <a:spcPts val="1200"/>
              </a:spcBef>
              <a:spcAft>
                <a:spcPts val="0"/>
              </a:spcAft>
              <a:buNone/>
            </a:pPr>
            <a:r>
              <a:rPr lang="en" sz="1200">
                <a:solidFill>
                  <a:schemeClr val="dk1"/>
                </a:solidFill>
              </a:rPr>
              <a:t>Launch the application</a:t>
            </a:r>
            <a:endParaRPr sz="1200">
              <a:solidFill>
                <a:schemeClr val="dk1"/>
              </a:solidFill>
            </a:endParaRPr>
          </a:p>
          <a:p>
            <a:pPr indent="0" lvl="0" marL="0" rtl="0" algn="l">
              <a:spcBef>
                <a:spcPts val="1200"/>
              </a:spcBef>
              <a:spcAft>
                <a:spcPts val="0"/>
              </a:spcAft>
              <a:buNone/>
            </a:pPr>
            <a:r>
              <a:rPr lang="en" sz="1200">
                <a:solidFill>
                  <a:schemeClr val="dk1"/>
                </a:solidFill>
              </a:rPr>
              <a:t>Result:</a:t>
            </a:r>
            <a:endParaRPr sz="1200">
              <a:solidFill>
                <a:schemeClr val="dk1"/>
              </a:solidFill>
            </a:endParaRPr>
          </a:p>
          <a:p>
            <a:pPr indent="0" lvl="0" marL="0" rtl="0" algn="l">
              <a:spcBef>
                <a:spcPts val="1200"/>
              </a:spcBef>
              <a:spcAft>
                <a:spcPts val="1200"/>
              </a:spcAft>
              <a:buNone/>
            </a:pPr>
            <a:r>
              <a:rPr lang="en" sz="1200">
                <a:solidFill>
                  <a:schemeClr val="dk1"/>
                </a:solidFill>
              </a:rPr>
              <a:t>The main menu appears with 3 buttons.</a:t>
            </a:r>
            <a:endParaRPr sz="1200">
              <a:solidFill>
                <a:schemeClr val="dk1"/>
              </a:solidFill>
            </a:endParaRPr>
          </a:p>
        </p:txBody>
      </p:sp>
      <p:pic>
        <p:nvPicPr>
          <p:cNvPr id="63" name="Google Shape;63;p14"/>
          <p:cNvPicPr preferRelativeResize="0"/>
          <p:nvPr/>
        </p:nvPicPr>
        <p:blipFill>
          <a:blip r:embed="rId5">
            <a:alphaModFix/>
          </a:blip>
          <a:stretch>
            <a:fillRect/>
          </a:stretch>
        </p:blipFill>
        <p:spPr>
          <a:xfrm>
            <a:off x="0" y="0"/>
            <a:ext cx="6400799" cy="5143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p:nvPr/>
        </p:nvSpPr>
        <p:spPr>
          <a:xfrm>
            <a:off x="6408575" y="8325"/>
            <a:ext cx="2735400" cy="5143500"/>
          </a:xfrm>
          <a:prstGeom prst="rect">
            <a:avLst/>
          </a:prstGeom>
          <a:solidFill>
            <a:srgbClr val="2EE4DA"/>
          </a:solidFill>
          <a:ln cap="flat" cmpd="sng" w="9525">
            <a:solidFill>
              <a:srgbClr val="1FC5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2"/>
          <p:cNvSpPr txBox="1"/>
          <p:nvPr>
            <p:ph idx="2" type="body"/>
          </p:nvPr>
        </p:nvSpPr>
        <p:spPr>
          <a:xfrm>
            <a:off x="6825350" y="1152475"/>
            <a:ext cx="2007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u="sng">
                <a:solidFill>
                  <a:schemeClr val="dk1"/>
                </a:solidFill>
              </a:rPr>
              <a:t>Use Case -  </a:t>
            </a:r>
            <a:r>
              <a:rPr lang="en" sz="1200" u="sng">
                <a:solidFill>
                  <a:schemeClr val="dk1"/>
                </a:solidFill>
                <a:hlinkClick r:id="rId3">
                  <a:extLst>
                    <a:ext uri="{A12FA001-AC4F-418D-AE19-62706E023703}">
                      <ahyp:hlinkClr val="tx"/>
                    </a:ext>
                  </a:extLst>
                </a:hlinkClick>
              </a:rPr>
              <a:t>UC-2.0</a:t>
            </a:r>
            <a:endParaRPr sz="1200" u="sng">
              <a:solidFill>
                <a:schemeClr val="dk1"/>
              </a:solidFill>
            </a:endParaRPr>
          </a:p>
          <a:p>
            <a:pPr indent="0" lvl="0" marL="0" rtl="0" algn="l">
              <a:spcBef>
                <a:spcPts val="1200"/>
              </a:spcBef>
              <a:spcAft>
                <a:spcPts val="0"/>
              </a:spcAft>
              <a:buNone/>
            </a:pPr>
            <a:r>
              <a:rPr lang="en" sz="1200">
                <a:solidFill>
                  <a:schemeClr val="dk1"/>
                </a:solidFill>
              </a:rPr>
              <a:t>Task:</a:t>
            </a:r>
            <a:endParaRPr sz="1200">
              <a:solidFill>
                <a:schemeClr val="dk1"/>
              </a:solidFill>
            </a:endParaRPr>
          </a:p>
          <a:p>
            <a:pPr indent="0" lvl="0" marL="0" rtl="0" algn="l">
              <a:spcBef>
                <a:spcPts val="1200"/>
              </a:spcBef>
              <a:spcAft>
                <a:spcPts val="0"/>
              </a:spcAft>
              <a:buNone/>
            </a:pPr>
            <a:r>
              <a:rPr lang="en" sz="1200">
                <a:solidFill>
                  <a:schemeClr val="dk1"/>
                </a:solidFill>
              </a:rPr>
              <a:t>Quitting a Game</a:t>
            </a:r>
            <a:endParaRPr sz="1200">
              <a:solidFill>
                <a:schemeClr val="dk1"/>
              </a:solidFill>
            </a:endParaRPr>
          </a:p>
          <a:p>
            <a:pPr indent="0" lvl="0" marL="0" rtl="0" algn="l">
              <a:spcBef>
                <a:spcPts val="1200"/>
              </a:spcBef>
              <a:spcAft>
                <a:spcPts val="0"/>
              </a:spcAft>
              <a:buNone/>
            </a:pPr>
            <a:r>
              <a:rPr lang="en" sz="1200">
                <a:solidFill>
                  <a:schemeClr val="dk1"/>
                </a:solidFill>
              </a:rPr>
              <a:t>Action: </a:t>
            </a:r>
            <a:endParaRPr sz="1200">
              <a:solidFill>
                <a:schemeClr val="dk1"/>
              </a:solidFill>
            </a:endParaRPr>
          </a:p>
          <a:p>
            <a:pPr indent="0" lvl="0" marL="0" rtl="0" algn="l">
              <a:spcBef>
                <a:spcPts val="1200"/>
              </a:spcBef>
              <a:spcAft>
                <a:spcPts val="0"/>
              </a:spcAft>
              <a:buNone/>
            </a:pPr>
            <a:r>
              <a:rPr lang="en" sz="1200">
                <a:solidFill>
                  <a:schemeClr val="dk1"/>
                </a:solidFill>
              </a:rPr>
              <a:t>The quit option is clicked</a:t>
            </a:r>
            <a:endParaRPr sz="1200">
              <a:solidFill>
                <a:schemeClr val="dk1"/>
              </a:solidFill>
            </a:endParaRPr>
          </a:p>
          <a:p>
            <a:pPr indent="0" lvl="0" marL="0" rtl="0" algn="l">
              <a:spcBef>
                <a:spcPts val="1200"/>
              </a:spcBef>
              <a:spcAft>
                <a:spcPts val="0"/>
              </a:spcAft>
              <a:buNone/>
            </a:pPr>
            <a:r>
              <a:rPr lang="en" sz="1200">
                <a:solidFill>
                  <a:schemeClr val="dk1"/>
                </a:solidFill>
              </a:rPr>
              <a:t>Result: </a:t>
            </a:r>
            <a:endParaRPr sz="1200">
              <a:solidFill>
                <a:schemeClr val="dk1"/>
              </a:solidFill>
            </a:endParaRPr>
          </a:p>
          <a:p>
            <a:pPr indent="0" lvl="0" marL="0" rtl="0" algn="l">
              <a:spcBef>
                <a:spcPts val="1200"/>
              </a:spcBef>
              <a:spcAft>
                <a:spcPts val="1200"/>
              </a:spcAft>
              <a:buNone/>
            </a:pPr>
            <a:r>
              <a:rPr lang="en" sz="1200">
                <a:solidFill>
                  <a:schemeClr val="dk1"/>
                </a:solidFill>
              </a:rPr>
              <a:t>The user will be taken back to the main </a:t>
            </a:r>
            <a:r>
              <a:rPr lang="en" sz="1200">
                <a:solidFill>
                  <a:schemeClr val="dk1"/>
                </a:solidFill>
              </a:rPr>
              <a:t>menu. The game will have been saved but the user will not see this.</a:t>
            </a:r>
            <a:endParaRPr sz="1200">
              <a:solidFill>
                <a:schemeClr val="dk1"/>
              </a:solidFill>
            </a:endParaRPr>
          </a:p>
        </p:txBody>
      </p:sp>
      <p:pic>
        <p:nvPicPr>
          <p:cNvPr id="206" name="Google Shape;206;p32"/>
          <p:cNvPicPr preferRelativeResize="0"/>
          <p:nvPr/>
        </p:nvPicPr>
        <p:blipFill>
          <a:blip r:embed="rId4">
            <a:alphaModFix/>
          </a:blip>
          <a:stretch>
            <a:fillRect/>
          </a:stretch>
        </p:blipFill>
        <p:spPr>
          <a:xfrm>
            <a:off x="0" y="0"/>
            <a:ext cx="6400799" cy="5143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p:nvPr/>
        </p:nvSpPr>
        <p:spPr>
          <a:xfrm>
            <a:off x="6408575" y="8325"/>
            <a:ext cx="2735400" cy="5143500"/>
          </a:xfrm>
          <a:prstGeom prst="rect">
            <a:avLst/>
          </a:prstGeom>
          <a:solidFill>
            <a:srgbClr val="2EE4DA"/>
          </a:solidFill>
          <a:ln cap="flat" cmpd="sng" w="9525">
            <a:solidFill>
              <a:srgbClr val="1FC5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3"/>
          <p:cNvSpPr txBox="1"/>
          <p:nvPr>
            <p:ph idx="1" type="body"/>
          </p:nvPr>
        </p:nvSpPr>
        <p:spPr>
          <a:xfrm>
            <a:off x="311700" y="1152475"/>
            <a:ext cx="6089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13" name="Google Shape;213;p33"/>
          <p:cNvSpPr txBox="1"/>
          <p:nvPr>
            <p:ph idx="2" type="body"/>
          </p:nvPr>
        </p:nvSpPr>
        <p:spPr>
          <a:xfrm>
            <a:off x="6825350" y="1152475"/>
            <a:ext cx="2007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u="sng">
                <a:solidFill>
                  <a:schemeClr val="dk1"/>
                </a:solidFill>
              </a:rPr>
              <a:t>Use Case -  </a:t>
            </a:r>
            <a:r>
              <a:rPr lang="en" sz="1200" u="sng">
                <a:solidFill>
                  <a:schemeClr val="dk1"/>
                </a:solidFill>
                <a:hlinkClick r:id="rId3">
                  <a:extLst>
                    <a:ext uri="{A12FA001-AC4F-418D-AE19-62706E023703}">
                      <ahyp:hlinkClr val="tx"/>
                    </a:ext>
                  </a:extLst>
                </a:hlinkClick>
              </a:rPr>
              <a:t>UC-2.0 </a:t>
            </a:r>
            <a:endParaRPr sz="1200" u="sng">
              <a:solidFill>
                <a:schemeClr val="dk1"/>
              </a:solidFill>
            </a:endParaRPr>
          </a:p>
          <a:p>
            <a:pPr indent="0" lvl="0" marL="0" rtl="0" algn="l">
              <a:spcBef>
                <a:spcPts val="1200"/>
              </a:spcBef>
              <a:spcAft>
                <a:spcPts val="0"/>
              </a:spcAft>
              <a:buNone/>
            </a:pPr>
            <a:r>
              <a:rPr lang="en" sz="1200">
                <a:solidFill>
                  <a:schemeClr val="dk1"/>
                </a:solidFill>
              </a:rPr>
              <a:t>Task:</a:t>
            </a:r>
            <a:endParaRPr sz="1200">
              <a:solidFill>
                <a:schemeClr val="dk1"/>
              </a:solidFill>
            </a:endParaRPr>
          </a:p>
          <a:p>
            <a:pPr indent="0" lvl="0" marL="0" rtl="0" algn="l">
              <a:spcBef>
                <a:spcPts val="1200"/>
              </a:spcBef>
              <a:spcAft>
                <a:spcPts val="0"/>
              </a:spcAft>
              <a:buNone/>
            </a:pPr>
            <a:r>
              <a:rPr lang="en" sz="1200">
                <a:solidFill>
                  <a:schemeClr val="dk1"/>
                </a:solidFill>
              </a:rPr>
              <a:t>Quitting a Game</a:t>
            </a:r>
            <a:endParaRPr sz="1200">
              <a:solidFill>
                <a:schemeClr val="dk1"/>
              </a:solidFill>
            </a:endParaRPr>
          </a:p>
          <a:p>
            <a:pPr indent="0" lvl="0" marL="0" rtl="0" algn="l">
              <a:spcBef>
                <a:spcPts val="1200"/>
              </a:spcBef>
              <a:spcAft>
                <a:spcPts val="0"/>
              </a:spcAft>
              <a:buNone/>
            </a:pPr>
            <a:r>
              <a:rPr lang="en" sz="1200">
                <a:solidFill>
                  <a:schemeClr val="dk1"/>
                </a:solidFill>
              </a:rPr>
              <a:t>Final State:</a:t>
            </a:r>
            <a:endParaRPr sz="1200">
              <a:solidFill>
                <a:schemeClr val="dk1"/>
              </a:solidFill>
            </a:endParaRPr>
          </a:p>
          <a:p>
            <a:pPr indent="0" lvl="0" marL="0" rtl="0" algn="l">
              <a:spcBef>
                <a:spcPts val="1200"/>
              </a:spcBef>
              <a:spcAft>
                <a:spcPts val="1200"/>
              </a:spcAft>
              <a:buNone/>
            </a:pPr>
            <a:r>
              <a:rPr lang="en" sz="1200">
                <a:solidFill>
                  <a:schemeClr val="dk1"/>
                </a:solidFill>
              </a:rPr>
              <a:t>The main menu is displayed.</a:t>
            </a:r>
            <a:endParaRPr sz="1200">
              <a:solidFill>
                <a:schemeClr val="dk1"/>
              </a:solidFill>
            </a:endParaRPr>
          </a:p>
        </p:txBody>
      </p:sp>
      <p:pic>
        <p:nvPicPr>
          <p:cNvPr id="214" name="Google Shape;214;p33"/>
          <p:cNvPicPr preferRelativeResize="0"/>
          <p:nvPr/>
        </p:nvPicPr>
        <p:blipFill>
          <a:blip r:embed="rId4">
            <a:alphaModFix/>
          </a:blip>
          <a:stretch>
            <a:fillRect/>
          </a:stretch>
        </p:blipFill>
        <p:spPr>
          <a:xfrm>
            <a:off x="0" y="0"/>
            <a:ext cx="6400799" cy="5143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4"/>
          <p:cNvSpPr/>
          <p:nvPr/>
        </p:nvSpPr>
        <p:spPr>
          <a:xfrm>
            <a:off x="6408575" y="8325"/>
            <a:ext cx="2735400" cy="5143500"/>
          </a:xfrm>
          <a:prstGeom prst="rect">
            <a:avLst/>
          </a:prstGeom>
          <a:solidFill>
            <a:srgbClr val="2EE4DA"/>
          </a:solidFill>
          <a:ln cap="flat" cmpd="sng" w="9525">
            <a:solidFill>
              <a:srgbClr val="1FC5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4"/>
          <p:cNvSpPr txBox="1"/>
          <p:nvPr>
            <p:ph idx="1" type="body"/>
          </p:nvPr>
        </p:nvSpPr>
        <p:spPr>
          <a:xfrm>
            <a:off x="311700" y="1152475"/>
            <a:ext cx="6089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An image to show the in game menu.     </a:t>
            </a:r>
            <a:endParaRPr/>
          </a:p>
        </p:txBody>
      </p:sp>
      <p:sp>
        <p:nvSpPr>
          <p:cNvPr id="221" name="Google Shape;221;p34"/>
          <p:cNvSpPr txBox="1"/>
          <p:nvPr>
            <p:ph idx="2" type="body"/>
          </p:nvPr>
        </p:nvSpPr>
        <p:spPr>
          <a:xfrm>
            <a:off x="6825350" y="1152475"/>
            <a:ext cx="20070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200" u="sng">
                <a:solidFill>
                  <a:schemeClr val="dk1"/>
                </a:solidFill>
              </a:rPr>
              <a:t>Use Case -  </a:t>
            </a:r>
            <a:r>
              <a:rPr lang="en" sz="1200" u="sng">
                <a:solidFill>
                  <a:schemeClr val="dk1"/>
                </a:solidFill>
                <a:hlinkClick r:id="rId3">
                  <a:extLst>
                    <a:ext uri="{A12FA001-AC4F-418D-AE19-62706E023703}">
                      <ahyp:hlinkClr val="tx"/>
                    </a:ext>
                  </a:extLst>
                </a:hlinkClick>
              </a:rPr>
              <a:t>UC-3.0 </a:t>
            </a:r>
            <a:endParaRPr sz="1200" u="sng">
              <a:solidFill>
                <a:schemeClr val="dk1"/>
              </a:solidFill>
            </a:endParaRPr>
          </a:p>
          <a:p>
            <a:pPr indent="0" lvl="0" marL="0" rtl="0" algn="l">
              <a:spcBef>
                <a:spcPts val="1200"/>
              </a:spcBef>
              <a:spcAft>
                <a:spcPts val="0"/>
              </a:spcAft>
              <a:buNone/>
            </a:pPr>
            <a:r>
              <a:rPr lang="en" sz="1200">
                <a:solidFill>
                  <a:schemeClr val="dk1"/>
                </a:solidFill>
              </a:rPr>
              <a:t>Task:</a:t>
            </a:r>
            <a:endParaRPr sz="1200">
              <a:solidFill>
                <a:schemeClr val="dk1"/>
              </a:solidFill>
            </a:endParaRPr>
          </a:p>
          <a:p>
            <a:pPr indent="0" lvl="0" marL="0" rtl="0" algn="l">
              <a:spcBef>
                <a:spcPts val="1200"/>
              </a:spcBef>
              <a:spcAft>
                <a:spcPts val="0"/>
              </a:spcAft>
              <a:buNone/>
            </a:pPr>
            <a:r>
              <a:rPr lang="en" sz="1200">
                <a:solidFill>
                  <a:schemeClr val="dk1"/>
                </a:solidFill>
              </a:rPr>
              <a:t>Reviewing a Previous Game</a:t>
            </a:r>
            <a:endParaRPr sz="1200">
              <a:solidFill>
                <a:schemeClr val="dk1"/>
              </a:solidFill>
            </a:endParaRPr>
          </a:p>
          <a:p>
            <a:pPr indent="0" lvl="0" marL="0" rtl="0" algn="l">
              <a:spcBef>
                <a:spcPts val="1200"/>
              </a:spcBef>
              <a:spcAft>
                <a:spcPts val="0"/>
              </a:spcAft>
              <a:buNone/>
            </a:pPr>
            <a:r>
              <a:rPr lang="en" sz="1200">
                <a:solidFill>
                  <a:schemeClr val="dk1"/>
                </a:solidFill>
              </a:rPr>
              <a:t>Action: </a:t>
            </a:r>
            <a:endParaRPr sz="1200">
              <a:solidFill>
                <a:schemeClr val="dk1"/>
              </a:solidFill>
            </a:endParaRPr>
          </a:p>
          <a:p>
            <a:pPr indent="0" lvl="0" marL="0" rtl="0" algn="l">
              <a:spcBef>
                <a:spcPts val="1200"/>
              </a:spcBef>
              <a:spcAft>
                <a:spcPts val="0"/>
              </a:spcAft>
              <a:buNone/>
            </a:pPr>
            <a:r>
              <a:rPr lang="en" sz="1200">
                <a:solidFill>
                  <a:schemeClr val="dk1"/>
                </a:solidFill>
              </a:rPr>
              <a:t>The View Game button is selected from the main menu.</a:t>
            </a:r>
            <a:endParaRPr sz="1200">
              <a:solidFill>
                <a:schemeClr val="dk1"/>
              </a:solidFill>
            </a:endParaRPr>
          </a:p>
          <a:p>
            <a:pPr indent="0" lvl="0" marL="0" rtl="0" algn="l">
              <a:spcBef>
                <a:spcPts val="1200"/>
              </a:spcBef>
              <a:spcAft>
                <a:spcPts val="0"/>
              </a:spcAft>
              <a:buNone/>
            </a:pPr>
            <a:r>
              <a:rPr lang="en" sz="1200">
                <a:solidFill>
                  <a:schemeClr val="dk1"/>
                </a:solidFill>
              </a:rPr>
              <a:t>Result:</a:t>
            </a:r>
            <a:endParaRPr sz="1200">
              <a:solidFill>
                <a:schemeClr val="dk1"/>
              </a:solidFill>
            </a:endParaRPr>
          </a:p>
          <a:p>
            <a:pPr indent="0" lvl="0" marL="0" rtl="0" algn="l">
              <a:spcBef>
                <a:spcPts val="1200"/>
              </a:spcBef>
              <a:spcAft>
                <a:spcPts val="1200"/>
              </a:spcAft>
              <a:buNone/>
            </a:pPr>
            <a:r>
              <a:rPr lang="en" sz="1200">
                <a:solidFill>
                  <a:schemeClr val="dk1"/>
                </a:solidFill>
              </a:rPr>
              <a:t>The user will be shown a list of possible previous games to view.</a:t>
            </a:r>
            <a:endParaRPr sz="1200">
              <a:solidFill>
                <a:schemeClr val="dk1"/>
              </a:solidFill>
            </a:endParaRPr>
          </a:p>
        </p:txBody>
      </p:sp>
      <p:pic>
        <p:nvPicPr>
          <p:cNvPr id="222" name="Google Shape;222;p34"/>
          <p:cNvPicPr preferRelativeResize="0"/>
          <p:nvPr/>
        </p:nvPicPr>
        <p:blipFill>
          <a:blip r:embed="rId4">
            <a:alphaModFix/>
          </a:blip>
          <a:stretch>
            <a:fillRect/>
          </a:stretch>
        </p:blipFill>
        <p:spPr>
          <a:xfrm>
            <a:off x="0" y="0"/>
            <a:ext cx="6400799" cy="5143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5"/>
          <p:cNvSpPr/>
          <p:nvPr/>
        </p:nvSpPr>
        <p:spPr>
          <a:xfrm>
            <a:off x="6408575" y="8325"/>
            <a:ext cx="2735400" cy="5143500"/>
          </a:xfrm>
          <a:prstGeom prst="rect">
            <a:avLst/>
          </a:prstGeom>
          <a:solidFill>
            <a:srgbClr val="2EE4DA"/>
          </a:solidFill>
          <a:ln cap="flat" cmpd="sng" w="9525">
            <a:solidFill>
              <a:srgbClr val="1FC5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5"/>
          <p:cNvSpPr txBox="1"/>
          <p:nvPr>
            <p:ph idx="2" type="body"/>
          </p:nvPr>
        </p:nvSpPr>
        <p:spPr>
          <a:xfrm>
            <a:off x="6825350" y="1152475"/>
            <a:ext cx="2007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u="sng">
                <a:solidFill>
                  <a:schemeClr val="dk1"/>
                </a:solidFill>
              </a:rPr>
              <a:t>Use Case -  </a:t>
            </a:r>
            <a:r>
              <a:rPr lang="en" sz="1200" u="sng">
                <a:solidFill>
                  <a:schemeClr val="dk1"/>
                </a:solidFill>
                <a:hlinkClick r:id="rId3">
                  <a:extLst>
                    <a:ext uri="{A12FA001-AC4F-418D-AE19-62706E023703}">
                      <ahyp:hlinkClr val="tx"/>
                    </a:ext>
                  </a:extLst>
                </a:hlinkClick>
              </a:rPr>
              <a:t>UC-3.0</a:t>
            </a:r>
            <a:endParaRPr sz="1200" u="sng">
              <a:solidFill>
                <a:schemeClr val="dk1"/>
              </a:solidFill>
            </a:endParaRPr>
          </a:p>
          <a:p>
            <a:pPr indent="0" lvl="0" marL="0" rtl="0" algn="l">
              <a:spcBef>
                <a:spcPts val="1200"/>
              </a:spcBef>
              <a:spcAft>
                <a:spcPts val="0"/>
              </a:spcAft>
              <a:buNone/>
            </a:pPr>
            <a:r>
              <a:rPr lang="en" sz="1200">
                <a:solidFill>
                  <a:schemeClr val="dk1"/>
                </a:solidFill>
              </a:rPr>
              <a:t>Task:</a:t>
            </a:r>
            <a:endParaRPr sz="1200">
              <a:solidFill>
                <a:schemeClr val="dk1"/>
              </a:solidFill>
            </a:endParaRPr>
          </a:p>
          <a:p>
            <a:pPr indent="0" lvl="0" marL="0" rtl="0" algn="l">
              <a:spcBef>
                <a:spcPts val="1200"/>
              </a:spcBef>
              <a:spcAft>
                <a:spcPts val="0"/>
              </a:spcAft>
              <a:buNone/>
            </a:pPr>
            <a:r>
              <a:rPr lang="en" sz="1200">
                <a:solidFill>
                  <a:schemeClr val="dk1"/>
                </a:solidFill>
              </a:rPr>
              <a:t>Reviewing a Previous Game</a:t>
            </a:r>
            <a:endParaRPr sz="1200">
              <a:solidFill>
                <a:schemeClr val="dk1"/>
              </a:solidFill>
            </a:endParaRPr>
          </a:p>
          <a:p>
            <a:pPr indent="0" lvl="0" marL="0" rtl="0" algn="l">
              <a:spcBef>
                <a:spcPts val="1200"/>
              </a:spcBef>
              <a:spcAft>
                <a:spcPts val="0"/>
              </a:spcAft>
              <a:buNone/>
            </a:pPr>
            <a:r>
              <a:rPr lang="en" sz="1200">
                <a:solidFill>
                  <a:schemeClr val="dk1"/>
                </a:solidFill>
              </a:rPr>
              <a:t>Action: </a:t>
            </a:r>
            <a:endParaRPr sz="1200">
              <a:solidFill>
                <a:schemeClr val="dk1"/>
              </a:solidFill>
            </a:endParaRPr>
          </a:p>
          <a:p>
            <a:pPr indent="0" lvl="0" marL="0" rtl="0" algn="l">
              <a:spcBef>
                <a:spcPts val="1200"/>
              </a:spcBef>
              <a:spcAft>
                <a:spcPts val="0"/>
              </a:spcAft>
              <a:buNone/>
            </a:pPr>
            <a:r>
              <a:rPr lang="en" sz="1200">
                <a:solidFill>
                  <a:schemeClr val="dk1"/>
                </a:solidFill>
              </a:rPr>
              <a:t>(ref to game)</a:t>
            </a:r>
            <a:r>
              <a:rPr lang="en" sz="1200">
                <a:solidFill>
                  <a:schemeClr val="dk1"/>
                </a:solidFill>
              </a:rPr>
              <a:t> is selected</a:t>
            </a:r>
            <a:endParaRPr sz="1200">
              <a:solidFill>
                <a:schemeClr val="dk1"/>
              </a:solidFill>
            </a:endParaRPr>
          </a:p>
          <a:p>
            <a:pPr indent="0" lvl="0" marL="0" rtl="0" algn="l">
              <a:spcBef>
                <a:spcPts val="1200"/>
              </a:spcBef>
              <a:spcAft>
                <a:spcPts val="0"/>
              </a:spcAft>
              <a:buNone/>
            </a:pPr>
            <a:r>
              <a:rPr lang="en" sz="1200">
                <a:solidFill>
                  <a:schemeClr val="dk1"/>
                </a:solidFill>
              </a:rPr>
              <a:t>Result: </a:t>
            </a:r>
            <a:endParaRPr sz="1200">
              <a:solidFill>
                <a:schemeClr val="dk1"/>
              </a:solidFill>
            </a:endParaRPr>
          </a:p>
          <a:p>
            <a:pPr indent="0" lvl="0" marL="0" rtl="0" algn="l">
              <a:spcBef>
                <a:spcPts val="1200"/>
              </a:spcBef>
              <a:spcAft>
                <a:spcPts val="1200"/>
              </a:spcAft>
              <a:buNone/>
            </a:pPr>
            <a:r>
              <a:rPr lang="en" sz="1200">
                <a:solidFill>
                  <a:schemeClr val="dk1"/>
                </a:solidFill>
              </a:rPr>
              <a:t>The user will be shown a list of possible previous games to view.</a:t>
            </a:r>
            <a:endParaRPr sz="1200">
              <a:solidFill>
                <a:schemeClr val="dk1"/>
              </a:solidFill>
            </a:endParaRPr>
          </a:p>
        </p:txBody>
      </p:sp>
      <p:pic>
        <p:nvPicPr>
          <p:cNvPr id="229" name="Google Shape;229;p35"/>
          <p:cNvPicPr preferRelativeResize="0"/>
          <p:nvPr/>
        </p:nvPicPr>
        <p:blipFill rotWithShape="1">
          <a:blip r:embed="rId4">
            <a:alphaModFix/>
          </a:blip>
          <a:srcRect b="0" l="25380" r="25375" t="0"/>
          <a:stretch/>
        </p:blipFill>
        <p:spPr>
          <a:xfrm>
            <a:off x="872675" y="0"/>
            <a:ext cx="4668480" cy="513517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6"/>
          <p:cNvSpPr/>
          <p:nvPr/>
        </p:nvSpPr>
        <p:spPr>
          <a:xfrm>
            <a:off x="6408575" y="8325"/>
            <a:ext cx="2735400" cy="5143500"/>
          </a:xfrm>
          <a:prstGeom prst="rect">
            <a:avLst/>
          </a:prstGeom>
          <a:solidFill>
            <a:srgbClr val="2EE4DA"/>
          </a:solidFill>
          <a:ln cap="flat" cmpd="sng" w="9525">
            <a:solidFill>
              <a:srgbClr val="1FC5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6"/>
          <p:cNvSpPr txBox="1"/>
          <p:nvPr>
            <p:ph idx="2" type="body"/>
          </p:nvPr>
        </p:nvSpPr>
        <p:spPr>
          <a:xfrm>
            <a:off x="6825350" y="1152475"/>
            <a:ext cx="2007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u="sng">
                <a:solidFill>
                  <a:schemeClr val="dk1"/>
                </a:solidFill>
              </a:rPr>
              <a:t>Use Case -  </a:t>
            </a:r>
            <a:r>
              <a:rPr lang="en" sz="1200" u="sng">
                <a:solidFill>
                  <a:schemeClr val="dk1"/>
                </a:solidFill>
                <a:hlinkClick r:id="rId3">
                  <a:extLst>
                    <a:ext uri="{A12FA001-AC4F-418D-AE19-62706E023703}">
                      <ahyp:hlinkClr val="tx"/>
                    </a:ext>
                  </a:extLst>
                </a:hlinkClick>
              </a:rPr>
              <a:t>UC-3.0 </a:t>
            </a:r>
            <a:endParaRPr sz="1200" u="sng">
              <a:solidFill>
                <a:schemeClr val="dk1"/>
              </a:solidFill>
            </a:endParaRPr>
          </a:p>
          <a:p>
            <a:pPr indent="0" lvl="0" marL="0" rtl="0" algn="l">
              <a:spcBef>
                <a:spcPts val="1200"/>
              </a:spcBef>
              <a:spcAft>
                <a:spcPts val="0"/>
              </a:spcAft>
              <a:buNone/>
            </a:pPr>
            <a:r>
              <a:rPr lang="en" sz="1200">
                <a:solidFill>
                  <a:schemeClr val="dk1"/>
                </a:solidFill>
              </a:rPr>
              <a:t>Task:</a:t>
            </a:r>
            <a:endParaRPr sz="1200">
              <a:solidFill>
                <a:schemeClr val="dk1"/>
              </a:solidFill>
            </a:endParaRPr>
          </a:p>
          <a:p>
            <a:pPr indent="0" lvl="0" marL="0" rtl="0" algn="l">
              <a:spcBef>
                <a:spcPts val="1200"/>
              </a:spcBef>
              <a:spcAft>
                <a:spcPts val="0"/>
              </a:spcAft>
              <a:buNone/>
            </a:pPr>
            <a:r>
              <a:rPr lang="en" sz="1200">
                <a:solidFill>
                  <a:schemeClr val="dk1"/>
                </a:solidFill>
              </a:rPr>
              <a:t>Reviewing a Previous Game</a:t>
            </a:r>
            <a:endParaRPr sz="1200">
              <a:solidFill>
                <a:schemeClr val="dk1"/>
              </a:solidFill>
            </a:endParaRPr>
          </a:p>
          <a:p>
            <a:pPr indent="0" lvl="0" marL="0" rtl="0" algn="l">
              <a:spcBef>
                <a:spcPts val="1200"/>
              </a:spcBef>
              <a:spcAft>
                <a:spcPts val="0"/>
              </a:spcAft>
              <a:buNone/>
            </a:pPr>
            <a:r>
              <a:rPr lang="en" sz="1200">
                <a:solidFill>
                  <a:schemeClr val="dk1"/>
                </a:solidFill>
              </a:rPr>
              <a:t>Final State:</a:t>
            </a:r>
            <a:endParaRPr sz="1200">
              <a:solidFill>
                <a:schemeClr val="dk1"/>
              </a:solidFill>
            </a:endParaRPr>
          </a:p>
          <a:p>
            <a:pPr indent="0" lvl="0" marL="0" rtl="0" algn="l">
              <a:spcBef>
                <a:spcPts val="1200"/>
              </a:spcBef>
              <a:spcAft>
                <a:spcPts val="1200"/>
              </a:spcAft>
              <a:buNone/>
            </a:pPr>
            <a:r>
              <a:rPr lang="en" sz="1200">
                <a:solidFill>
                  <a:schemeClr val="dk1"/>
                </a:solidFill>
              </a:rPr>
              <a:t>The board is shown in the starting position. Buttons appear to show “Step Forward” and “Step Backward”. </a:t>
            </a:r>
            <a:endParaRPr sz="1200">
              <a:solidFill>
                <a:schemeClr val="dk1"/>
              </a:solidFill>
            </a:endParaRPr>
          </a:p>
        </p:txBody>
      </p:sp>
      <p:pic>
        <p:nvPicPr>
          <p:cNvPr id="236" name="Google Shape;236;p36"/>
          <p:cNvPicPr preferRelativeResize="0"/>
          <p:nvPr/>
        </p:nvPicPr>
        <p:blipFill rotWithShape="1">
          <a:blip r:embed="rId4">
            <a:alphaModFix/>
          </a:blip>
          <a:srcRect b="0" l="26029" r="26024" t="0"/>
          <a:stretch/>
        </p:blipFill>
        <p:spPr>
          <a:xfrm>
            <a:off x="771848" y="0"/>
            <a:ext cx="4552680" cy="5143499"/>
          </a:xfrm>
          <a:prstGeom prst="rect">
            <a:avLst/>
          </a:prstGeom>
          <a:noFill/>
          <a:ln>
            <a:noFill/>
          </a:ln>
        </p:spPr>
      </p:pic>
      <p:cxnSp>
        <p:nvCxnSpPr>
          <p:cNvPr id="237" name="Google Shape;237;p36"/>
          <p:cNvCxnSpPr/>
          <p:nvPr/>
        </p:nvCxnSpPr>
        <p:spPr>
          <a:xfrm flipH="1" rot="10800000">
            <a:off x="3220025" y="4396350"/>
            <a:ext cx="1067400" cy="14400"/>
          </a:xfrm>
          <a:prstGeom prst="straightConnector1">
            <a:avLst/>
          </a:prstGeom>
          <a:noFill/>
          <a:ln cap="flat" cmpd="sng" w="76200">
            <a:solidFill>
              <a:schemeClr val="dk2"/>
            </a:solidFill>
            <a:prstDash val="solid"/>
            <a:round/>
            <a:headEnd len="med" w="med" type="none"/>
            <a:tailEnd len="med" w="med" type="triangle"/>
          </a:ln>
        </p:spPr>
      </p:cxnSp>
      <p:cxnSp>
        <p:nvCxnSpPr>
          <p:cNvPr id="238" name="Google Shape;238;p36"/>
          <p:cNvCxnSpPr/>
          <p:nvPr/>
        </p:nvCxnSpPr>
        <p:spPr>
          <a:xfrm flipH="1">
            <a:off x="2005600" y="4387500"/>
            <a:ext cx="960000" cy="32100"/>
          </a:xfrm>
          <a:prstGeom prst="straightConnector1">
            <a:avLst/>
          </a:prstGeom>
          <a:noFill/>
          <a:ln cap="flat" cmpd="sng" w="76200">
            <a:solidFill>
              <a:schemeClr val="dk2"/>
            </a:solidFill>
            <a:prstDash val="solid"/>
            <a:round/>
            <a:headEnd len="med" w="med" type="none"/>
            <a:tailEnd len="med" w="med" type="triangle"/>
          </a:ln>
        </p:spPr>
      </p:cxnSp>
      <p:sp>
        <p:nvSpPr>
          <p:cNvPr id="239" name="Google Shape;239;p36"/>
          <p:cNvSpPr txBox="1"/>
          <p:nvPr>
            <p:ph idx="1" type="body"/>
          </p:nvPr>
        </p:nvSpPr>
        <p:spPr>
          <a:xfrm>
            <a:off x="789250" y="4456975"/>
            <a:ext cx="3682200" cy="678300"/>
          </a:xfrm>
          <a:prstGeom prst="rect">
            <a:avLst/>
          </a:prstGeom>
        </p:spPr>
        <p:txBody>
          <a:bodyPr anchorCtr="0" anchor="b" bIns="91425" lIns="91425" spcFirstLastPara="1" rIns="91425" wrap="square" tIns="91425">
            <a:normAutofit/>
          </a:bodyPr>
          <a:lstStyle/>
          <a:p>
            <a:pPr indent="0" lvl="0" marL="0" rtl="0" algn="l">
              <a:lnSpc>
                <a:spcPct val="100000"/>
              </a:lnSpc>
              <a:spcBef>
                <a:spcPts val="0"/>
              </a:spcBef>
              <a:spcAft>
                <a:spcPts val="0"/>
              </a:spcAft>
              <a:buNone/>
            </a:pPr>
            <a:r>
              <a:rPr lang="en" sz="800"/>
              <a:t>Chess Pieces Image credit: Wikipedia user Cburnett, CC BY-SA 3.0</a:t>
            </a:r>
            <a:endParaRPr sz="800"/>
          </a:p>
          <a:p>
            <a:pPr indent="0" lvl="0" marL="0" rtl="0" algn="l">
              <a:lnSpc>
                <a:spcPct val="100000"/>
              </a:lnSpc>
              <a:spcBef>
                <a:spcPts val="1200"/>
              </a:spcBef>
              <a:spcAft>
                <a:spcPts val="1200"/>
              </a:spcAft>
              <a:buNone/>
            </a:pPr>
            <a:r>
              <a:rPr lang="en" sz="800"/>
              <a:t>commons.wikimedia.org/wiki/Category:PNG_chess_pieces/</a:t>
            </a:r>
            <a:endParaRPr sz="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7"/>
          <p:cNvSpPr/>
          <p:nvPr/>
        </p:nvSpPr>
        <p:spPr>
          <a:xfrm>
            <a:off x="6408575" y="8325"/>
            <a:ext cx="2735400" cy="5143500"/>
          </a:xfrm>
          <a:prstGeom prst="rect">
            <a:avLst/>
          </a:prstGeom>
          <a:solidFill>
            <a:srgbClr val="2EE4DA"/>
          </a:solidFill>
          <a:ln cap="flat" cmpd="sng" w="9525">
            <a:solidFill>
              <a:srgbClr val="1FC5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7"/>
          <p:cNvSpPr txBox="1"/>
          <p:nvPr>
            <p:ph idx="2" type="body"/>
          </p:nvPr>
        </p:nvSpPr>
        <p:spPr>
          <a:xfrm>
            <a:off x="6825350" y="1152475"/>
            <a:ext cx="2007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u="sng">
                <a:solidFill>
                  <a:schemeClr val="dk1"/>
                </a:solidFill>
              </a:rPr>
              <a:t>Use Case -  </a:t>
            </a:r>
            <a:r>
              <a:rPr lang="en" sz="1200" u="sng">
                <a:solidFill>
                  <a:schemeClr val="dk1"/>
                </a:solidFill>
                <a:hlinkClick r:id="rId3">
                  <a:extLst>
                    <a:ext uri="{A12FA001-AC4F-418D-AE19-62706E023703}">
                      <ahyp:hlinkClr val="tx"/>
                    </a:ext>
                  </a:extLst>
                </a:hlinkClick>
              </a:rPr>
              <a:t>UC-3.1</a:t>
            </a:r>
            <a:endParaRPr sz="1200" u="sng">
              <a:solidFill>
                <a:schemeClr val="dk1"/>
              </a:solidFill>
            </a:endParaRPr>
          </a:p>
          <a:p>
            <a:pPr indent="0" lvl="0" marL="0" rtl="0" algn="l">
              <a:spcBef>
                <a:spcPts val="1200"/>
              </a:spcBef>
              <a:spcAft>
                <a:spcPts val="0"/>
              </a:spcAft>
              <a:buNone/>
            </a:pPr>
            <a:r>
              <a:rPr lang="en" sz="1200">
                <a:solidFill>
                  <a:schemeClr val="dk1"/>
                </a:solidFill>
              </a:rPr>
              <a:t>Task:</a:t>
            </a:r>
            <a:endParaRPr sz="1200">
              <a:solidFill>
                <a:schemeClr val="dk1"/>
              </a:solidFill>
            </a:endParaRPr>
          </a:p>
          <a:p>
            <a:pPr indent="0" lvl="0" marL="0" rtl="0" algn="l">
              <a:spcBef>
                <a:spcPts val="1200"/>
              </a:spcBef>
              <a:spcAft>
                <a:spcPts val="0"/>
              </a:spcAft>
              <a:buNone/>
            </a:pPr>
            <a:r>
              <a:rPr lang="en" sz="1200">
                <a:solidFill>
                  <a:schemeClr val="dk1"/>
                </a:solidFill>
              </a:rPr>
              <a:t>Stepping Forward</a:t>
            </a:r>
            <a:endParaRPr sz="1200">
              <a:solidFill>
                <a:schemeClr val="dk1"/>
              </a:solidFill>
            </a:endParaRPr>
          </a:p>
          <a:p>
            <a:pPr indent="0" lvl="0" marL="0" rtl="0" algn="l">
              <a:spcBef>
                <a:spcPts val="1200"/>
              </a:spcBef>
              <a:spcAft>
                <a:spcPts val="0"/>
              </a:spcAft>
              <a:buNone/>
            </a:pPr>
            <a:r>
              <a:rPr lang="en" sz="1200">
                <a:solidFill>
                  <a:schemeClr val="dk1"/>
                </a:solidFill>
              </a:rPr>
              <a:t>Action: </a:t>
            </a:r>
            <a:endParaRPr sz="1200">
              <a:solidFill>
                <a:schemeClr val="dk1"/>
              </a:solidFill>
            </a:endParaRPr>
          </a:p>
          <a:p>
            <a:pPr indent="0" lvl="0" marL="0" rtl="0" algn="l">
              <a:spcBef>
                <a:spcPts val="1200"/>
              </a:spcBef>
              <a:spcAft>
                <a:spcPts val="0"/>
              </a:spcAft>
              <a:buNone/>
            </a:pPr>
            <a:r>
              <a:rPr lang="en" sz="1200">
                <a:solidFill>
                  <a:schemeClr val="dk1"/>
                </a:solidFill>
              </a:rPr>
              <a:t>The “Step Forward” button is selected.</a:t>
            </a:r>
            <a:endParaRPr sz="1200">
              <a:solidFill>
                <a:schemeClr val="dk1"/>
              </a:solidFill>
            </a:endParaRPr>
          </a:p>
          <a:p>
            <a:pPr indent="0" lvl="0" marL="0" rtl="0" algn="l">
              <a:spcBef>
                <a:spcPts val="1200"/>
              </a:spcBef>
              <a:spcAft>
                <a:spcPts val="0"/>
              </a:spcAft>
              <a:buNone/>
            </a:pPr>
            <a:r>
              <a:rPr lang="en" sz="1200">
                <a:solidFill>
                  <a:schemeClr val="dk1"/>
                </a:solidFill>
              </a:rPr>
              <a:t>Result:</a:t>
            </a:r>
            <a:endParaRPr sz="1200">
              <a:solidFill>
                <a:schemeClr val="dk1"/>
              </a:solidFill>
            </a:endParaRPr>
          </a:p>
          <a:p>
            <a:pPr indent="0" lvl="0" marL="0" rtl="0" algn="l">
              <a:spcBef>
                <a:spcPts val="1200"/>
              </a:spcBef>
              <a:spcAft>
                <a:spcPts val="1200"/>
              </a:spcAft>
              <a:buNone/>
            </a:pPr>
            <a:r>
              <a:rPr lang="en" sz="1200">
                <a:solidFill>
                  <a:schemeClr val="dk1"/>
                </a:solidFill>
              </a:rPr>
              <a:t>The board state is shown after the first move. </a:t>
            </a:r>
            <a:endParaRPr sz="1200">
              <a:solidFill>
                <a:schemeClr val="dk1"/>
              </a:solidFill>
            </a:endParaRPr>
          </a:p>
        </p:txBody>
      </p:sp>
      <p:pic>
        <p:nvPicPr>
          <p:cNvPr id="246" name="Google Shape;246;p37"/>
          <p:cNvPicPr preferRelativeResize="0"/>
          <p:nvPr/>
        </p:nvPicPr>
        <p:blipFill rotWithShape="1">
          <a:blip r:embed="rId4">
            <a:alphaModFix/>
          </a:blip>
          <a:srcRect b="0" l="23209" r="23214" t="0"/>
          <a:stretch/>
        </p:blipFill>
        <p:spPr>
          <a:xfrm>
            <a:off x="709750" y="160725"/>
            <a:ext cx="4936718" cy="4991100"/>
          </a:xfrm>
          <a:prstGeom prst="rect">
            <a:avLst/>
          </a:prstGeom>
          <a:noFill/>
          <a:ln>
            <a:noFill/>
          </a:ln>
        </p:spPr>
      </p:pic>
      <p:cxnSp>
        <p:nvCxnSpPr>
          <p:cNvPr id="247" name="Google Shape;247;p37"/>
          <p:cNvCxnSpPr/>
          <p:nvPr/>
        </p:nvCxnSpPr>
        <p:spPr>
          <a:xfrm flipH="1" rot="10800000">
            <a:off x="3277550" y="4482600"/>
            <a:ext cx="1067400" cy="14400"/>
          </a:xfrm>
          <a:prstGeom prst="straightConnector1">
            <a:avLst/>
          </a:prstGeom>
          <a:noFill/>
          <a:ln cap="flat" cmpd="sng" w="76200">
            <a:solidFill>
              <a:schemeClr val="dk2"/>
            </a:solidFill>
            <a:prstDash val="solid"/>
            <a:round/>
            <a:headEnd len="med" w="med" type="none"/>
            <a:tailEnd len="med" w="med" type="triangle"/>
          </a:ln>
        </p:spPr>
      </p:cxnSp>
      <p:cxnSp>
        <p:nvCxnSpPr>
          <p:cNvPr id="248" name="Google Shape;248;p37"/>
          <p:cNvCxnSpPr/>
          <p:nvPr/>
        </p:nvCxnSpPr>
        <p:spPr>
          <a:xfrm flipH="1">
            <a:off x="1976825" y="4473750"/>
            <a:ext cx="960000" cy="32100"/>
          </a:xfrm>
          <a:prstGeom prst="straightConnector1">
            <a:avLst/>
          </a:prstGeom>
          <a:noFill/>
          <a:ln cap="flat" cmpd="sng" w="76200">
            <a:solidFill>
              <a:schemeClr val="dk2"/>
            </a:solidFill>
            <a:prstDash val="solid"/>
            <a:round/>
            <a:headEnd len="med" w="med" type="none"/>
            <a:tailEnd len="med" w="med" type="triangle"/>
          </a:ln>
        </p:spPr>
      </p:cxnSp>
      <p:sp>
        <p:nvSpPr>
          <p:cNvPr id="249" name="Google Shape;249;p37"/>
          <p:cNvSpPr txBox="1"/>
          <p:nvPr>
            <p:ph idx="1" type="body"/>
          </p:nvPr>
        </p:nvSpPr>
        <p:spPr>
          <a:xfrm>
            <a:off x="789250" y="4456975"/>
            <a:ext cx="3682200" cy="678300"/>
          </a:xfrm>
          <a:prstGeom prst="rect">
            <a:avLst/>
          </a:prstGeom>
        </p:spPr>
        <p:txBody>
          <a:bodyPr anchorCtr="0" anchor="b" bIns="91425" lIns="91425" spcFirstLastPara="1" rIns="91425" wrap="square" tIns="91425">
            <a:normAutofit/>
          </a:bodyPr>
          <a:lstStyle/>
          <a:p>
            <a:pPr indent="0" lvl="0" marL="0" rtl="0" algn="l">
              <a:lnSpc>
                <a:spcPct val="100000"/>
              </a:lnSpc>
              <a:spcBef>
                <a:spcPts val="0"/>
              </a:spcBef>
              <a:spcAft>
                <a:spcPts val="0"/>
              </a:spcAft>
              <a:buNone/>
            </a:pPr>
            <a:r>
              <a:rPr lang="en" sz="800"/>
              <a:t>Chess Pieces Image credit: Wikipedia user Cburnett, CC BY-SA 3.0</a:t>
            </a:r>
            <a:endParaRPr sz="800"/>
          </a:p>
          <a:p>
            <a:pPr indent="0" lvl="0" marL="0" rtl="0" algn="l">
              <a:lnSpc>
                <a:spcPct val="100000"/>
              </a:lnSpc>
              <a:spcBef>
                <a:spcPts val="1200"/>
              </a:spcBef>
              <a:spcAft>
                <a:spcPts val="1200"/>
              </a:spcAft>
              <a:buNone/>
            </a:pPr>
            <a:r>
              <a:rPr lang="en" sz="800"/>
              <a:t>commons.wikimedia.org/wiki/Category:PNG_chess_pieces/</a:t>
            </a:r>
            <a:endParaRPr sz="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8"/>
          <p:cNvSpPr/>
          <p:nvPr/>
        </p:nvSpPr>
        <p:spPr>
          <a:xfrm>
            <a:off x="6408575" y="8325"/>
            <a:ext cx="2735400" cy="5143500"/>
          </a:xfrm>
          <a:prstGeom prst="rect">
            <a:avLst/>
          </a:prstGeom>
          <a:solidFill>
            <a:srgbClr val="2EE4DA"/>
          </a:solidFill>
          <a:ln cap="flat" cmpd="sng" w="9525">
            <a:solidFill>
              <a:srgbClr val="1FC5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8"/>
          <p:cNvSpPr txBox="1"/>
          <p:nvPr>
            <p:ph idx="2" type="body"/>
          </p:nvPr>
        </p:nvSpPr>
        <p:spPr>
          <a:xfrm>
            <a:off x="6825350" y="1152475"/>
            <a:ext cx="2007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u="sng">
                <a:solidFill>
                  <a:schemeClr val="dk1"/>
                </a:solidFill>
              </a:rPr>
              <a:t>Use Case -  </a:t>
            </a:r>
            <a:r>
              <a:rPr lang="en" sz="1200" u="sng">
                <a:solidFill>
                  <a:schemeClr val="dk1"/>
                </a:solidFill>
                <a:hlinkClick r:id="rId3">
                  <a:extLst>
                    <a:ext uri="{A12FA001-AC4F-418D-AE19-62706E023703}">
                      <ahyp:hlinkClr val="tx"/>
                    </a:ext>
                  </a:extLst>
                </a:hlinkClick>
              </a:rPr>
              <a:t>UC-3.2</a:t>
            </a:r>
            <a:endParaRPr sz="1200" u="sng">
              <a:solidFill>
                <a:schemeClr val="dk1"/>
              </a:solidFill>
            </a:endParaRPr>
          </a:p>
          <a:p>
            <a:pPr indent="0" lvl="0" marL="0" rtl="0" algn="l">
              <a:spcBef>
                <a:spcPts val="1200"/>
              </a:spcBef>
              <a:spcAft>
                <a:spcPts val="0"/>
              </a:spcAft>
              <a:buNone/>
            </a:pPr>
            <a:r>
              <a:rPr lang="en" sz="1200">
                <a:solidFill>
                  <a:schemeClr val="dk1"/>
                </a:solidFill>
              </a:rPr>
              <a:t>Task:</a:t>
            </a:r>
            <a:endParaRPr sz="1200">
              <a:solidFill>
                <a:schemeClr val="dk1"/>
              </a:solidFill>
            </a:endParaRPr>
          </a:p>
          <a:p>
            <a:pPr indent="0" lvl="0" marL="0" rtl="0" algn="l">
              <a:spcBef>
                <a:spcPts val="1200"/>
              </a:spcBef>
              <a:spcAft>
                <a:spcPts val="0"/>
              </a:spcAft>
              <a:buNone/>
            </a:pPr>
            <a:r>
              <a:rPr lang="en" sz="1200">
                <a:solidFill>
                  <a:schemeClr val="dk1"/>
                </a:solidFill>
              </a:rPr>
              <a:t>Stepping Backward</a:t>
            </a:r>
            <a:endParaRPr sz="1200">
              <a:solidFill>
                <a:schemeClr val="dk1"/>
              </a:solidFill>
            </a:endParaRPr>
          </a:p>
          <a:p>
            <a:pPr indent="0" lvl="0" marL="0" rtl="0" algn="l">
              <a:spcBef>
                <a:spcPts val="1200"/>
              </a:spcBef>
              <a:spcAft>
                <a:spcPts val="0"/>
              </a:spcAft>
              <a:buNone/>
            </a:pPr>
            <a:r>
              <a:rPr lang="en" sz="1200">
                <a:solidFill>
                  <a:schemeClr val="dk1"/>
                </a:solidFill>
              </a:rPr>
              <a:t>Action:</a:t>
            </a:r>
            <a:endParaRPr sz="1200">
              <a:solidFill>
                <a:schemeClr val="dk1"/>
              </a:solidFill>
            </a:endParaRPr>
          </a:p>
          <a:p>
            <a:pPr indent="0" lvl="0" marL="0" rtl="0" algn="l">
              <a:spcBef>
                <a:spcPts val="1200"/>
              </a:spcBef>
              <a:spcAft>
                <a:spcPts val="0"/>
              </a:spcAft>
              <a:buNone/>
            </a:pPr>
            <a:r>
              <a:rPr lang="en" sz="1200">
                <a:solidFill>
                  <a:schemeClr val="dk1"/>
                </a:solidFill>
              </a:rPr>
              <a:t>The “Step Backward” button is selected.</a:t>
            </a:r>
            <a:endParaRPr sz="1200">
              <a:solidFill>
                <a:schemeClr val="dk1"/>
              </a:solidFill>
            </a:endParaRPr>
          </a:p>
          <a:p>
            <a:pPr indent="0" lvl="0" marL="0" rtl="0" algn="l">
              <a:spcBef>
                <a:spcPts val="1200"/>
              </a:spcBef>
              <a:spcAft>
                <a:spcPts val="0"/>
              </a:spcAft>
              <a:buNone/>
            </a:pPr>
            <a:r>
              <a:rPr lang="en" sz="1200">
                <a:solidFill>
                  <a:schemeClr val="dk1"/>
                </a:solidFill>
              </a:rPr>
              <a:t>Result:</a:t>
            </a:r>
            <a:endParaRPr sz="1200">
              <a:solidFill>
                <a:schemeClr val="dk1"/>
              </a:solidFill>
            </a:endParaRPr>
          </a:p>
          <a:p>
            <a:pPr indent="0" lvl="0" marL="0" rtl="0" algn="l">
              <a:spcBef>
                <a:spcPts val="1200"/>
              </a:spcBef>
              <a:spcAft>
                <a:spcPts val="1200"/>
              </a:spcAft>
              <a:buNone/>
            </a:pPr>
            <a:r>
              <a:rPr lang="en" sz="1200">
                <a:solidFill>
                  <a:schemeClr val="dk1"/>
                </a:solidFill>
              </a:rPr>
              <a:t>The board state is shown from before the last move (turn). </a:t>
            </a:r>
            <a:endParaRPr sz="1200">
              <a:solidFill>
                <a:schemeClr val="dk1"/>
              </a:solidFill>
            </a:endParaRPr>
          </a:p>
        </p:txBody>
      </p:sp>
      <p:pic>
        <p:nvPicPr>
          <p:cNvPr id="256" name="Google Shape;256;p38"/>
          <p:cNvPicPr preferRelativeResize="0"/>
          <p:nvPr/>
        </p:nvPicPr>
        <p:blipFill rotWithShape="1">
          <a:blip r:embed="rId4">
            <a:alphaModFix/>
          </a:blip>
          <a:srcRect b="0" l="26029" r="26024" t="0"/>
          <a:stretch/>
        </p:blipFill>
        <p:spPr>
          <a:xfrm>
            <a:off x="771848" y="0"/>
            <a:ext cx="4552680" cy="5143499"/>
          </a:xfrm>
          <a:prstGeom prst="rect">
            <a:avLst/>
          </a:prstGeom>
          <a:noFill/>
          <a:ln>
            <a:noFill/>
          </a:ln>
        </p:spPr>
      </p:pic>
      <p:cxnSp>
        <p:nvCxnSpPr>
          <p:cNvPr id="257" name="Google Shape;257;p38"/>
          <p:cNvCxnSpPr/>
          <p:nvPr/>
        </p:nvCxnSpPr>
        <p:spPr>
          <a:xfrm flipH="1" rot="10800000">
            <a:off x="3133750" y="4381975"/>
            <a:ext cx="1067400" cy="14400"/>
          </a:xfrm>
          <a:prstGeom prst="straightConnector1">
            <a:avLst/>
          </a:prstGeom>
          <a:noFill/>
          <a:ln cap="flat" cmpd="sng" w="76200">
            <a:solidFill>
              <a:schemeClr val="dk2"/>
            </a:solidFill>
            <a:prstDash val="solid"/>
            <a:round/>
            <a:headEnd len="med" w="med" type="none"/>
            <a:tailEnd len="med" w="med" type="triangle"/>
          </a:ln>
        </p:spPr>
      </p:cxnSp>
      <p:cxnSp>
        <p:nvCxnSpPr>
          <p:cNvPr id="258" name="Google Shape;258;p38"/>
          <p:cNvCxnSpPr/>
          <p:nvPr/>
        </p:nvCxnSpPr>
        <p:spPr>
          <a:xfrm flipH="1">
            <a:off x="1833075" y="4373125"/>
            <a:ext cx="960000" cy="32100"/>
          </a:xfrm>
          <a:prstGeom prst="straightConnector1">
            <a:avLst/>
          </a:prstGeom>
          <a:noFill/>
          <a:ln cap="flat" cmpd="sng" w="76200">
            <a:solidFill>
              <a:schemeClr val="dk2"/>
            </a:solidFill>
            <a:prstDash val="solid"/>
            <a:round/>
            <a:headEnd len="med" w="med" type="none"/>
            <a:tailEnd len="med" w="med" type="triangle"/>
          </a:ln>
        </p:spPr>
      </p:cxnSp>
      <p:sp>
        <p:nvSpPr>
          <p:cNvPr id="259" name="Google Shape;259;p38"/>
          <p:cNvSpPr txBox="1"/>
          <p:nvPr>
            <p:ph idx="1" type="body"/>
          </p:nvPr>
        </p:nvSpPr>
        <p:spPr>
          <a:xfrm>
            <a:off x="789250" y="4456975"/>
            <a:ext cx="3682200" cy="678300"/>
          </a:xfrm>
          <a:prstGeom prst="rect">
            <a:avLst/>
          </a:prstGeom>
        </p:spPr>
        <p:txBody>
          <a:bodyPr anchorCtr="0" anchor="b" bIns="91425" lIns="91425" spcFirstLastPara="1" rIns="91425" wrap="square" tIns="91425">
            <a:normAutofit/>
          </a:bodyPr>
          <a:lstStyle/>
          <a:p>
            <a:pPr indent="0" lvl="0" marL="0" rtl="0" algn="l">
              <a:lnSpc>
                <a:spcPct val="100000"/>
              </a:lnSpc>
              <a:spcBef>
                <a:spcPts val="0"/>
              </a:spcBef>
              <a:spcAft>
                <a:spcPts val="0"/>
              </a:spcAft>
              <a:buNone/>
            </a:pPr>
            <a:r>
              <a:rPr lang="en" sz="800"/>
              <a:t>Chess Pieces Image credit: Wikipedia user Cburnett, CC BY-SA 3.0</a:t>
            </a:r>
            <a:endParaRPr sz="800"/>
          </a:p>
          <a:p>
            <a:pPr indent="0" lvl="0" marL="0" rtl="0" algn="l">
              <a:lnSpc>
                <a:spcPct val="100000"/>
              </a:lnSpc>
              <a:spcBef>
                <a:spcPts val="1200"/>
              </a:spcBef>
              <a:spcAft>
                <a:spcPts val="1200"/>
              </a:spcAft>
              <a:buNone/>
            </a:pPr>
            <a:r>
              <a:rPr lang="en" sz="800"/>
              <a:t>commons.wikimedia.org/wiki/Category:PNG_chess_pieces/</a:t>
            </a:r>
            <a:endParaRPr sz="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9"/>
          <p:cNvSpPr/>
          <p:nvPr/>
        </p:nvSpPr>
        <p:spPr>
          <a:xfrm>
            <a:off x="6408575" y="8325"/>
            <a:ext cx="2735400" cy="5143500"/>
          </a:xfrm>
          <a:prstGeom prst="rect">
            <a:avLst/>
          </a:prstGeom>
          <a:solidFill>
            <a:srgbClr val="2EE4DA"/>
          </a:solidFill>
          <a:ln cap="flat" cmpd="sng" w="9525">
            <a:solidFill>
              <a:srgbClr val="1FC5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9"/>
          <p:cNvSpPr txBox="1"/>
          <p:nvPr>
            <p:ph idx="2" type="body"/>
          </p:nvPr>
        </p:nvSpPr>
        <p:spPr>
          <a:xfrm>
            <a:off x="6825350" y="1152475"/>
            <a:ext cx="2007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u="sng">
                <a:solidFill>
                  <a:schemeClr val="dk1"/>
                </a:solidFill>
              </a:rPr>
              <a:t>Use Case -  </a:t>
            </a:r>
            <a:r>
              <a:rPr lang="en" sz="1200" u="sng">
                <a:solidFill>
                  <a:schemeClr val="dk1"/>
                </a:solidFill>
                <a:hlinkClick r:id="rId3">
                  <a:extLst>
                    <a:ext uri="{A12FA001-AC4F-418D-AE19-62706E023703}">
                      <ahyp:hlinkClr val="tx"/>
                    </a:ext>
                  </a:extLst>
                </a:hlinkClick>
              </a:rPr>
              <a:t>UC-4.0</a:t>
            </a:r>
            <a:endParaRPr sz="1200" u="sng">
              <a:solidFill>
                <a:schemeClr val="dk1"/>
              </a:solidFill>
            </a:endParaRPr>
          </a:p>
          <a:p>
            <a:pPr indent="0" lvl="0" marL="0" rtl="0" algn="l">
              <a:spcBef>
                <a:spcPts val="1200"/>
              </a:spcBef>
              <a:spcAft>
                <a:spcPts val="0"/>
              </a:spcAft>
              <a:buNone/>
            </a:pPr>
            <a:r>
              <a:rPr lang="en" sz="1200">
                <a:solidFill>
                  <a:schemeClr val="dk1"/>
                </a:solidFill>
              </a:rPr>
              <a:t>Task:</a:t>
            </a:r>
            <a:endParaRPr sz="1200">
              <a:solidFill>
                <a:schemeClr val="dk1"/>
              </a:solidFill>
            </a:endParaRPr>
          </a:p>
          <a:p>
            <a:pPr indent="0" lvl="0" marL="0" rtl="0" algn="l">
              <a:spcBef>
                <a:spcPts val="1200"/>
              </a:spcBef>
              <a:spcAft>
                <a:spcPts val="0"/>
              </a:spcAft>
              <a:buNone/>
            </a:pPr>
            <a:r>
              <a:rPr lang="en" sz="1200">
                <a:solidFill>
                  <a:schemeClr val="dk1"/>
                </a:solidFill>
              </a:rPr>
              <a:t>End of Game</a:t>
            </a:r>
            <a:endParaRPr sz="1200">
              <a:solidFill>
                <a:schemeClr val="dk1"/>
              </a:solidFill>
            </a:endParaRPr>
          </a:p>
          <a:p>
            <a:pPr indent="0" lvl="0" marL="0" rtl="0" algn="l">
              <a:spcBef>
                <a:spcPts val="1200"/>
              </a:spcBef>
              <a:spcAft>
                <a:spcPts val="0"/>
              </a:spcAft>
              <a:buNone/>
            </a:pPr>
            <a:r>
              <a:rPr lang="en" sz="1200">
                <a:solidFill>
                  <a:schemeClr val="dk1"/>
                </a:solidFill>
              </a:rPr>
              <a:t>Action:</a:t>
            </a:r>
            <a:endParaRPr sz="1200">
              <a:solidFill>
                <a:schemeClr val="dk1"/>
              </a:solidFill>
            </a:endParaRPr>
          </a:p>
          <a:p>
            <a:pPr indent="0" lvl="0" marL="0" rtl="0" algn="l">
              <a:spcBef>
                <a:spcPts val="1200"/>
              </a:spcBef>
              <a:spcAft>
                <a:spcPts val="0"/>
              </a:spcAft>
              <a:buNone/>
            </a:pPr>
            <a:r>
              <a:rPr lang="en" sz="1200">
                <a:solidFill>
                  <a:schemeClr val="dk1"/>
                </a:solidFill>
              </a:rPr>
              <a:t>Click the “End Game” button.  </a:t>
            </a:r>
            <a:endParaRPr sz="1200">
              <a:solidFill>
                <a:schemeClr val="dk1"/>
              </a:solidFill>
            </a:endParaRPr>
          </a:p>
          <a:p>
            <a:pPr indent="0" lvl="0" marL="0" rtl="0" algn="l">
              <a:spcBef>
                <a:spcPts val="1200"/>
              </a:spcBef>
              <a:spcAft>
                <a:spcPts val="0"/>
              </a:spcAft>
              <a:buNone/>
            </a:pPr>
            <a:r>
              <a:rPr lang="en" sz="1200">
                <a:solidFill>
                  <a:schemeClr val="dk1"/>
                </a:solidFill>
              </a:rPr>
              <a:t>Result:</a:t>
            </a:r>
            <a:endParaRPr sz="1200">
              <a:solidFill>
                <a:schemeClr val="dk1"/>
              </a:solidFill>
            </a:endParaRPr>
          </a:p>
          <a:p>
            <a:pPr indent="0" lvl="0" marL="0" rtl="0" algn="l">
              <a:spcBef>
                <a:spcPts val="1200"/>
              </a:spcBef>
              <a:spcAft>
                <a:spcPts val="1200"/>
              </a:spcAft>
              <a:buNone/>
            </a:pPr>
            <a:r>
              <a:rPr lang="en" sz="1200">
                <a:solidFill>
                  <a:schemeClr val="dk1"/>
                </a:solidFill>
              </a:rPr>
              <a:t>A pop up </a:t>
            </a:r>
            <a:r>
              <a:rPr lang="en" sz="1200">
                <a:solidFill>
                  <a:schemeClr val="dk1"/>
                </a:solidFill>
              </a:rPr>
              <a:t>appears</a:t>
            </a:r>
            <a:r>
              <a:rPr lang="en" sz="1200">
                <a:solidFill>
                  <a:schemeClr val="dk1"/>
                </a:solidFill>
              </a:rPr>
              <a:t> notifying the user that the game will be saved for replay at a future point.</a:t>
            </a:r>
            <a:endParaRPr sz="1200">
              <a:solidFill>
                <a:schemeClr val="dk1"/>
              </a:solidFill>
            </a:endParaRPr>
          </a:p>
        </p:txBody>
      </p:sp>
      <p:pic>
        <p:nvPicPr>
          <p:cNvPr id="266" name="Google Shape;266;p39"/>
          <p:cNvPicPr preferRelativeResize="0"/>
          <p:nvPr/>
        </p:nvPicPr>
        <p:blipFill rotWithShape="1">
          <a:blip r:embed="rId4">
            <a:alphaModFix/>
          </a:blip>
          <a:srcRect b="0" l="25700" r="25705" t="0"/>
          <a:stretch/>
        </p:blipFill>
        <p:spPr>
          <a:xfrm>
            <a:off x="789250" y="8325"/>
            <a:ext cx="4599427" cy="5126849"/>
          </a:xfrm>
          <a:prstGeom prst="rect">
            <a:avLst/>
          </a:prstGeom>
          <a:noFill/>
          <a:ln>
            <a:noFill/>
          </a:ln>
        </p:spPr>
      </p:pic>
      <p:graphicFrame>
        <p:nvGraphicFramePr>
          <p:cNvPr id="267" name="Google Shape;267;p39"/>
          <p:cNvGraphicFramePr/>
          <p:nvPr/>
        </p:nvGraphicFramePr>
        <p:xfrm>
          <a:off x="1317275" y="1931700"/>
          <a:ext cx="3000000" cy="3000000"/>
        </p:xfrm>
        <a:graphic>
          <a:graphicData uri="http://schemas.openxmlformats.org/drawingml/2006/table">
            <a:tbl>
              <a:tblPr>
                <a:noFill/>
                <a:tableStyleId>{EBF491F7-7131-4157-9DC3-AF058DD50FA4}</a:tableStyleId>
              </a:tblPr>
              <a:tblGrid>
                <a:gridCol w="1771675"/>
                <a:gridCol w="1771675"/>
              </a:tblGrid>
              <a:tr h="588325">
                <a:tc gridSpan="2">
                  <a:txBody>
                    <a:bodyPr/>
                    <a:lstStyle/>
                    <a:p>
                      <a:pPr indent="0" lvl="0" marL="0" rtl="0" algn="ctr">
                        <a:spcBef>
                          <a:spcPts val="0"/>
                        </a:spcBef>
                        <a:spcAft>
                          <a:spcPts val="0"/>
                        </a:spcAft>
                        <a:buNone/>
                      </a:pPr>
                      <a:r>
                        <a:rPr lang="en" sz="1000"/>
                        <a:t>Game Ended!</a:t>
                      </a:r>
                      <a:endParaRPr sz="1000"/>
                    </a:p>
                    <a:p>
                      <a:pPr indent="0" lvl="0" marL="0" rtl="0" algn="ctr">
                        <a:spcBef>
                          <a:spcPts val="0"/>
                        </a:spcBef>
                        <a:spcAft>
                          <a:spcPts val="0"/>
                        </a:spcAft>
                        <a:buNone/>
                      </a:pPr>
                      <a:r>
                        <a:rPr lang="en" sz="1000"/>
                        <a:t>Player 1 surrendered!</a:t>
                      </a:r>
                      <a:endParaRPr sz="1000"/>
                    </a:p>
                    <a:p>
                      <a:pPr indent="0" lvl="0" marL="0" rtl="0" algn="ctr">
                        <a:spcBef>
                          <a:spcPts val="0"/>
                        </a:spcBef>
                        <a:spcAft>
                          <a:spcPts val="0"/>
                        </a:spcAft>
                        <a:buNone/>
                      </a:pPr>
                      <a:r>
                        <a:rPr lang="en" sz="1000"/>
                        <a:t>Player 2 wins!</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hMerge="1"/>
              </a:tr>
              <a:tr h="565725">
                <a:tc gridSpan="2">
                  <a:txBody>
                    <a:bodyPr/>
                    <a:lstStyle/>
                    <a:p>
                      <a:pPr indent="0" lvl="0" marL="0" rtl="0" algn="ctr">
                        <a:spcBef>
                          <a:spcPts val="0"/>
                        </a:spcBef>
                        <a:spcAft>
                          <a:spcPts val="0"/>
                        </a:spcAft>
                        <a:buNone/>
                      </a:pPr>
                      <a:r>
                        <a:rPr lang="en" sz="1000" u="sng"/>
                        <a:t>Return to Main Menu</a:t>
                      </a:r>
                      <a:endParaRPr sz="1000" u="sng"/>
                    </a:p>
                    <a:p>
                      <a:pPr indent="0" lvl="0" marL="0" rtl="0" algn="ctr">
                        <a:spcBef>
                          <a:spcPts val="0"/>
                        </a:spcBef>
                        <a:spcAft>
                          <a:spcPts val="0"/>
                        </a:spcAft>
                        <a:buNone/>
                      </a:pPr>
                      <a:r>
                        <a:t/>
                      </a:r>
                      <a:endParaRPr sz="500"/>
                    </a:p>
                    <a:p>
                      <a:pPr indent="0" lvl="0" marL="0" rtl="0" algn="ctr">
                        <a:spcBef>
                          <a:spcPts val="0"/>
                        </a:spcBef>
                        <a:spcAft>
                          <a:spcPts val="0"/>
                        </a:spcAft>
                        <a:buNone/>
                      </a:pPr>
                      <a:r>
                        <a:rPr lang="en" sz="500"/>
                        <a:t>Your game has been saved and</a:t>
                      </a:r>
                      <a:endParaRPr sz="500"/>
                    </a:p>
                    <a:p>
                      <a:pPr indent="0" lvl="0" marL="0" rtl="0" algn="ctr">
                        <a:spcBef>
                          <a:spcPts val="0"/>
                        </a:spcBef>
                        <a:spcAft>
                          <a:spcPts val="0"/>
                        </a:spcAft>
                        <a:buNone/>
                      </a:pPr>
                      <a:r>
                        <a:rPr lang="en" sz="500"/>
                        <a:t>can be reviewed at any time</a:t>
                      </a:r>
                      <a:endParaRPr sz="5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hMerge="1"/>
              </a:tr>
            </a:tbl>
          </a:graphicData>
        </a:graphic>
      </p:graphicFrame>
      <p:sp>
        <p:nvSpPr>
          <p:cNvPr id="268" name="Google Shape;268;p39"/>
          <p:cNvSpPr txBox="1"/>
          <p:nvPr>
            <p:ph idx="1" type="body"/>
          </p:nvPr>
        </p:nvSpPr>
        <p:spPr>
          <a:xfrm>
            <a:off x="789250" y="4456975"/>
            <a:ext cx="3682200" cy="678300"/>
          </a:xfrm>
          <a:prstGeom prst="rect">
            <a:avLst/>
          </a:prstGeom>
        </p:spPr>
        <p:txBody>
          <a:bodyPr anchorCtr="0" anchor="b" bIns="91425" lIns="91425" spcFirstLastPara="1" rIns="91425" wrap="square" tIns="91425">
            <a:normAutofit/>
          </a:bodyPr>
          <a:lstStyle/>
          <a:p>
            <a:pPr indent="0" lvl="0" marL="0" rtl="0" algn="l">
              <a:lnSpc>
                <a:spcPct val="100000"/>
              </a:lnSpc>
              <a:spcBef>
                <a:spcPts val="0"/>
              </a:spcBef>
              <a:spcAft>
                <a:spcPts val="0"/>
              </a:spcAft>
              <a:buNone/>
            </a:pPr>
            <a:r>
              <a:rPr lang="en" sz="800"/>
              <a:t>Chess Pieces Image credit: Wikipedia user Cburnett, CC BY-SA 3.0</a:t>
            </a:r>
            <a:endParaRPr sz="800"/>
          </a:p>
          <a:p>
            <a:pPr indent="0" lvl="0" marL="0" rtl="0" algn="l">
              <a:lnSpc>
                <a:spcPct val="100000"/>
              </a:lnSpc>
              <a:spcBef>
                <a:spcPts val="1200"/>
              </a:spcBef>
              <a:spcAft>
                <a:spcPts val="1200"/>
              </a:spcAft>
              <a:buNone/>
            </a:pPr>
            <a:r>
              <a:rPr lang="en" sz="800"/>
              <a:t>commons.wikimedia.org/wiki/Category:PNG_chess_pieces/</a:t>
            </a:r>
            <a:endParaRPr sz="8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0"/>
          <p:cNvSpPr/>
          <p:nvPr/>
        </p:nvSpPr>
        <p:spPr>
          <a:xfrm>
            <a:off x="6408575" y="8325"/>
            <a:ext cx="2735400" cy="5143500"/>
          </a:xfrm>
          <a:prstGeom prst="rect">
            <a:avLst/>
          </a:prstGeom>
          <a:solidFill>
            <a:srgbClr val="2EE4DA"/>
          </a:solidFill>
          <a:ln cap="flat" cmpd="sng" w="9525">
            <a:solidFill>
              <a:srgbClr val="1FC5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40"/>
          <p:cNvSpPr txBox="1"/>
          <p:nvPr>
            <p:ph idx="2" type="body"/>
          </p:nvPr>
        </p:nvSpPr>
        <p:spPr>
          <a:xfrm>
            <a:off x="6825350" y="1152475"/>
            <a:ext cx="2007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u="sng">
                <a:solidFill>
                  <a:schemeClr val="dk1"/>
                </a:solidFill>
              </a:rPr>
              <a:t>Use Case -  </a:t>
            </a:r>
            <a:r>
              <a:rPr lang="en" sz="1200" u="sng">
                <a:solidFill>
                  <a:schemeClr val="dk1"/>
                </a:solidFill>
                <a:hlinkClick r:id="rId3">
                  <a:extLst>
                    <a:ext uri="{A12FA001-AC4F-418D-AE19-62706E023703}">
                      <ahyp:hlinkClr val="tx"/>
                    </a:ext>
                  </a:extLst>
                </a:hlinkClick>
              </a:rPr>
              <a:t>UC-4.1</a:t>
            </a:r>
            <a:endParaRPr sz="1200" u="sng">
              <a:solidFill>
                <a:schemeClr val="dk1"/>
              </a:solidFill>
            </a:endParaRPr>
          </a:p>
          <a:p>
            <a:pPr indent="0" lvl="0" marL="0" rtl="0" algn="l">
              <a:spcBef>
                <a:spcPts val="1200"/>
              </a:spcBef>
              <a:spcAft>
                <a:spcPts val="0"/>
              </a:spcAft>
              <a:buNone/>
            </a:pPr>
            <a:r>
              <a:rPr lang="en" sz="1200">
                <a:solidFill>
                  <a:schemeClr val="dk1"/>
                </a:solidFill>
              </a:rPr>
              <a:t>Task:</a:t>
            </a:r>
            <a:endParaRPr sz="1200">
              <a:solidFill>
                <a:schemeClr val="dk1"/>
              </a:solidFill>
            </a:endParaRPr>
          </a:p>
          <a:p>
            <a:pPr indent="0" lvl="0" marL="0" rtl="0" algn="l">
              <a:spcBef>
                <a:spcPts val="1200"/>
              </a:spcBef>
              <a:spcAft>
                <a:spcPts val="0"/>
              </a:spcAft>
              <a:buNone/>
            </a:pPr>
            <a:r>
              <a:rPr lang="en" sz="1200">
                <a:solidFill>
                  <a:schemeClr val="dk1"/>
                </a:solidFill>
              </a:rPr>
              <a:t>Detecting Check</a:t>
            </a:r>
            <a:endParaRPr sz="1200">
              <a:solidFill>
                <a:schemeClr val="dk1"/>
              </a:solidFill>
            </a:endParaRPr>
          </a:p>
          <a:p>
            <a:pPr indent="0" lvl="0" marL="0" rtl="0" algn="l">
              <a:spcBef>
                <a:spcPts val="1200"/>
              </a:spcBef>
              <a:spcAft>
                <a:spcPts val="0"/>
              </a:spcAft>
              <a:buNone/>
            </a:pPr>
            <a:r>
              <a:rPr lang="en" sz="1200">
                <a:solidFill>
                  <a:schemeClr val="dk1"/>
                </a:solidFill>
              </a:rPr>
              <a:t>Action:</a:t>
            </a:r>
            <a:endParaRPr sz="1200">
              <a:solidFill>
                <a:schemeClr val="dk1"/>
              </a:solidFill>
            </a:endParaRPr>
          </a:p>
          <a:p>
            <a:pPr indent="0" lvl="0" marL="0" rtl="0" algn="l">
              <a:spcBef>
                <a:spcPts val="1200"/>
              </a:spcBef>
              <a:spcAft>
                <a:spcPts val="0"/>
              </a:spcAft>
              <a:buNone/>
            </a:pPr>
            <a:r>
              <a:rPr lang="en" sz="1200">
                <a:solidFill>
                  <a:schemeClr val="dk1"/>
                </a:solidFill>
              </a:rPr>
              <a:t>Move the (ref to piece) to check the (ref to colour) king.</a:t>
            </a:r>
            <a:endParaRPr sz="1200">
              <a:solidFill>
                <a:schemeClr val="dk1"/>
              </a:solidFill>
            </a:endParaRPr>
          </a:p>
          <a:p>
            <a:pPr indent="0" lvl="0" marL="0" rtl="0" algn="l">
              <a:spcBef>
                <a:spcPts val="1200"/>
              </a:spcBef>
              <a:spcAft>
                <a:spcPts val="0"/>
              </a:spcAft>
              <a:buNone/>
            </a:pPr>
            <a:r>
              <a:rPr lang="en" sz="1200">
                <a:solidFill>
                  <a:schemeClr val="dk1"/>
                </a:solidFill>
              </a:rPr>
              <a:t>Result:</a:t>
            </a:r>
            <a:endParaRPr sz="1200">
              <a:solidFill>
                <a:schemeClr val="dk1"/>
              </a:solidFill>
            </a:endParaRPr>
          </a:p>
          <a:p>
            <a:pPr indent="0" lvl="0" marL="0" rtl="0" algn="l">
              <a:spcBef>
                <a:spcPts val="1200"/>
              </a:spcBef>
              <a:spcAft>
                <a:spcPts val="1200"/>
              </a:spcAft>
              <a:buNone/>
            </a:pPr>
            <a:r>
              <a:rPr lang="en" sz="1200">
                <a:solidFill>
                  <a:schemeClr val="dk1"/>
                </a:solidFill>
              </a:rPr>
              <a:t>The (ref to piece) and (ref to colour) king will be highlighted.</a:t>
            </a:r>
            <a:endParaRPr sz="1200">
              <a:solidFill>
                <a:schemeClr val="dk1"/>
              </a:solidFill>
            </a:endParaRPr>
          </a:p>
        </p:txBody>
      </p:sp>
      <p:pic>
        <p:nvPicPr>
          <p:cNvPr id="275" name="Google Shape;275;p40"/>
          <p:cNvPicPr preferRelativeResize="0"/>
          <p:nvPr/>
        </p:nvPicPr>
        <p:blipFill rotWithShape="1">
          <a:blip r:embed="rId4">
            <a:alphaModFix/>
          </a:blip>
          <a:srcRect b="0" l="26511" r="27581" t="0"/>
          <a:stretch/>
        </p:blipFill>
        <p:spPr>
          <a:xfrm>
            <a:off x="852825" y="0"/>
            <a:ext cx="4359187" cy="514349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1"/>
          <p:cNvSpPr/>
          <p:nvPr/>
        </p:nvSpPr>
        <p:spPr>
          <a:xfrm>
            <a:off x="6408575" y="8325"/>
            <a:ext cx="2735400" cy="5143500"/>
          </a:xfrm>
          <a:prstGeom prst="rect">
            <a:avLst/>
          </a:prstGeom>
          <a:solidFill>
            <a:srgbClr val="2EE4DA"/>
          </a:solidFill>
          <a:ln cap="flat" cmpd="sng" w="9525">
            <a:solidFill>
              <a:srgbClr val="1FC5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1"/>
          <p:cNvSpPr txBox="1"/>
          <p:nvPr>
            <p:ph idx="2" type="body"/>
          </p:nvPr>
        </p:nvSpPr>
        <p:spPr>
          <a:xfrm>
            <a:off x="6825350" y="1152475"/>
            <a:ext cx="2007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u="sng">
                <a:solidFill>
                  <a:schemeClr val="dk1"/>
                </a:solidFill>
              </a:rPr>
              <a:t>Use Case -  </a:t>
            </a:r>
            <a:r>
              <a:rPr lang="en" sz="1200" u="sng">
                <a:solidFill>
                  <a:schemeClr val="dk1"/>
                </a:solidFill>
                <a:hlinkClick r:id="rId3">
                  <a:extLst>
                    <a:ext uri="{A12FA001-AC4F-418D-AE19-62706E023703}">
                      <ahyp:hlinkClr val="tx"/>
                    </a:ext>
                  </a:extLst>
                </a:hlinkClick>
              </a:rPr>
              <a:t>UC-4.1</a:t>
            </a:r>
            <a:endParaRPr sz="1200" u="sng">
              <a:solidFill>
                <a:schemeClr val="dk1"/>
              </a:solidFill>
            </a:endParaRPr>
          </a:p>
          <a:p>
            <a:pPr indent="0" lvl="0" marL="0" rtl="0" algn="l">
              <a:spcBef>
                <a:spcPts val="1200"/>
              </a:spcBef>
              <a:spcAft>
                <a:spcPts val="0"/>
              </a:spcAft>
              <a:buNone/>
            </a:pPr>
            <a:r>
              <a:rPr lang="en" sz="1200">
                <a:solidFill>
                  <a:schemeClr val="dk1"/>
                </a:solidFill>
              </a:rPr>
              <a:t>Task:</a:t>
            </a:r>
            <a:endParaRPr sz="1200">
              <a:solidFill>
                <a:schemeClr val="dk1"/>
              </a:solidFill>
            </a:endParaRPr>
          </a:p>
          <a:p>
            <a:pPr indent="0" lvl="0" marL="0" rtl="0" algn="l">
              <a:spcBef>
                <a:spcPts val="1200"/>
              </a:spcBef>
              <a:spcAft>
                <a:spcPts val="0"/>
              </a:spcAft>
              <a:buNone/>
            </a:pPr>
            <a:r>
              <a:rPr lang="en" sz="1200">
                <a:solidFill>
                  <a:schemeClr val="dk1"/>
                </a:solidFill>
              </a:rPr>
              <a:t>Detecting Check</a:t>
            </a:r>
            <a:endParaRPr sz="1200">
              <a:solidFill>
                <a:schemeClr val="dk1"/>
              </a:solidFill>
            </a:endParaRPr>
          </a:p>
          <a:p>
            <a:pPr indent="0" lvl="0" marL="0" rtl="0" algn="l">
              <a:spcBef>
                <a:spcPts val="1200"/>
              </a:spcBef>
              <a:spcAft>
                <a:spcPts val="0"/>
              </a:spcAft>
              <a:buNone/>
            </a:pPr>
            <a:r>
              <a:rPr lang="en" sz="1200">
                <a:solidFill>
                  <a:schemeClr val="dk1"/>
                </a:solidFill>
              </a:rPr>
              <a:t>Final State:</a:t>
            </a:r>
            <a:endParaRPr sz="1200">
              <a:solidFill>
                <a:schemeClr val="dk1"/>
              </a:solidFill>
            </a:endParaRPr>
          </a:p>
          <a:p>
            <a:pPr indent="0" lvl="0" marL="0" rtl="0" algn="l">
              <a:spcBef>
                <a:spcPts val="1200"/>
              </a:spcBef>
              <a:spcAft>
                <a:spcPts val="1200"/>
              </a:spcAft>
              <a:buNone/>
            </a:pPr>
            <a:r>
              <a:rPr lang="en" sz="1200">
                <a:solidFill>
                  <a:schemeClr val="dk1"/>
                </a:solidFill>
              </a:rPr>
              <a:t>The board state after the (ref to piece) has moved to attack the (ref to colour) king. Both the king and attacking piece are highlighted.</a:t>
            </a:r>
            <a:endParaRPr sz="1200">
              <a:solidFill>
                <a:schemeClr val="dk1"/>
              </a:solidFill>
            </a:endParaRPr>
          </a:p>
        </p:txBody>
      </p:sp>
      <p:pic>
        <p:nvPicPr>
          <p:cNvPr id="282" name="Google Shape;282;p41"/>
          <p:cNvPicPr preferRelativeResize="0"/>
          <p:nvPr/>
        </p:nvPicPr>
        <p:blipFill rotWithShape="1">
          <a:blip r:embed="rId4">
            <a:alphaModFix/>
          </a:blip>
          <a:srcRect b="0" l="27591" r="27595" t="0"/>
          <a:stretch/>
        </p:blipFill>
        <p:spPr>
          <a:xfrm>
            <a:off x="950700" y="8325"/>
            <a:ext cx="4255498" cy="51434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p:nvPr/>
        </p:nvSpPr>
        <p:spPr>
          <a:xfrm>
            <a:off x="6408575" y="8325"/>
            <a:ext cx="2735400" cy="5143500"/>
          </a:xfrm>
          <a:prstGeom prst="rect">
            <a:avLst/>
          </a:prstGeom>
          <a:solidFill>
            <a:srgbClr val="2EE4DA"/>
          </a:solidFill>
          <a:ln cap="flat" cmpd="sng" w="9525">
            <a:solidFill>
              <a:srgbClr val="1FC5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txBox="1"/>
          <p:nvPr>
            <p:ph idx="1" type="body"/>
          </p:nvPr>
        </p:nvSpPr>
        <p:spPr>
          <a:xfrm>
            <a:off x="311700" y="1152475"/>
            <a:ext cx="6089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70" name="Google Shape;70;p15"/>
          <p:cNvSpPr txBox="1"/>
          <p:nvPr>
            <p:ph idx="2" type="body"/>
          </p:nvPr>
        </p:nvSpPr>
        <p:spPr>
          <a:xfrm>
            <a:off x="6825350" y="1152475"/>
            <a:ext cx="2007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u="sng">
                <a:solidFill>
                  <a:schemeClr val="dk1"/>
                </a:solidFill>
              </a:rPr>
              <a:t>Use Case -  </a:t>
            </a:r>
            <a:r>
              <a:rPr lang="en" sz="1200" u="sng">
                <a:solidFill>
                  <a:schemeClr val="dk1"/>
                </a:solidFill>
                <a:hlinkClick r:id="rId3">
                  <a:extLst>
                    <a:ext uri="{A12FA001-AC4F-418D-AE19-62706E023703}">
                      <ahyp:hlinkClr val="tx"/>
                    </a:ext>
                  </a:extLst>
                </a:hlinkClick>
              </a:rPr>
              <a:t>UC-0.1</a:t>
            </a:r>
            <a:endParaRPr sz="1200" u="sng">
              <a:solidFill>
                <a:schemeClr val="dk1"/>
              </a:solidFill>
            </a:endParaRPr>
          </a:p>
          <a:p>
            <a:pPr indent="0" lvl="0" marL="0" rtl="0" algn="l">
              <a:spcBef>
                <a:spcPts val="1200"/>
              </a:spcBef>
              <a:spcAft>
                <a:spcPts val="0"/>
              </a:spcAft>
              <a:buNone/>
            </a:pPr>
            <a:r>
              <a:rPr lang="en" sz="1200">
                <a:solidFill>
                  <a:schemeClr val="dk1"/>
                </a:solidFill>
              </a:rPr>
              <a:t>Task:</a:t>
            </a:r>
            <a:endParaRPr sz="1200">
              <a:solidFill>
                <a:schemeClr val="dk1"/>
              </a:solidFill>
            </a:endParaRPr>
          </a:p>
          <a:p>
            <a:pPr indent="0" lvl="0" marL="0" rtl="0" algn="l">
              <a:spcBef>
                <a:spcPts val="1200"/>
              </a:spcBef>
              <a:spcAft>
                <a:spcPts val="0"/>
              </a:spcAft>
              <a:buNone/>
            </a:pPr>
            <a:r>
              <a:rPr lang="en" sz="1200">
                <a:solidFill>
                  <a:schemeClr val="dk1"/>
                </a:solidFill>
              </a:rPr>
              <a:t>Starting a New Game</a:t>
            </a:r>
            <a:endParaRPr sz="1200">
              <a:solidFill>
                <a:schemeClr val="dk1"/>
              </a:solidFill>
            </a:endParaRPr>
          </a:p>
          <a:p>
            <a:pPr indent="0" lvl="0" marL="0" rtl="0" algn="l">
              <a:spcBef>
                <a:spcPts val="1200"/>
              </a:spcBef>
              <a:spcAft>
                <a:spcPts val="0"/>
              </a:spcAft>
              <a:buNone/>
            </a:pPr>
            <a:r>
              <a:rPr lang="en" sz="1200">
                <a:solidFill>
                  <a:schemeClr val="dk1"/>
                </a:solidFill>
              </a:rPr>
              <a:t>Action:</a:t>
            </a:r>
            <a:endParaRPr sz="1200">
              <a:solidFill>
                <a:schemeClr val="dk1"/>
              </a:solidFill>
            </a:endParaRPr>
          </a:p>
          <a:p>
            <a:pPr indent="0" lvl="0" marL="0" rtl="0" algn="l">
              <a:spcBef>
                <a:spcPts val="1200"/>
              </a:spcBef>
              <a:spcAft>
                <a:spcPts val="0"/>
              </a:spcAft>
              <a:buNone/>
            </a:pPr>
            <a:r>
              <a:rPr lang="en" sz="1200">
                <a:solidFill>
                  <a:schemeClr val="dk1"/>
                </a:solidFill>
              </a:rPr>
              <a:t>Click on the New Game button</a:t>
            </a:r>
            <a:endParaRPr sz="1200">
              <a:solidFill>
                <a:schemeClr val="dk1"/>
              </a:solidFill>
            </a:endParaRPr>
          </a:p>
          <a:p>
            <a:pPr indent="0" lvl="0" marL="0" rtl="0" algn="l">
              <a:spcBef>
                <a:spcPts val="1200"/>
              </a:spcBef>
              <a:spcAft>
                <a:spcPts val="0"/>
              </a:spcAft>
              <a:buNone/>
            </a:pPr>
            <a:r>
              <a:rPr lang="en" sz="1200">
                <a:solidFill>
                  <a:schemeClr val="dk1"/>
                </a:solidFill>
              </a:rPr>
              <a:t>Result:</a:t>
            </a:r>
            <a:endParaRPr sz="1200">
              <a:solidFill>
                <a:schemeClr val="dk1"/>
              </a:solidFill>
            </a:endParaRPr>
          </a:p>
          <a:p>
            <a:pPr indent="0" lvl="0" marL="0" rtl="0" algn="l">
              <a:spcBef>
                <a:spcPts val="1200"/>
              </a:spcBef>
              <a:spcAft>
                <a:spcPts val="1200"/>
              </a:spcAft>
              <a:buNone/>
            </a:pPr>
            <a:r>
              <a:rPr lang="en" sz="1200">
                <a:solidFill>
                  <a:schemeClr val="dk1"/>
                </a:solidFill>
              </a:rPr>
              <a:t>The user will be prompted to enter the names of the players and respective piece colours.</a:t>
            </a:r>
            <a:endParaRPr sz="1200">
              <a:solidFill>
                <a:schemeClr val="dk1"/>
              </a:solidFill>
            </a:endParaRPr>
          </a:p>
        </p:txBody>
      </p:sp>
      <p:pic>
        <p:nvPicPr>
          <p:cNvPr id="71" name="Google Shape;71;p15"/>
          <p:cNvPicPr preferRelativeResize="0"/>
          <p:nvPr/>
        </p:nvPicPr>
        <p:blipFill>
          <a:blip r:embed="rId4">
            <a:alphaModFix/>
          </a:blip>
          <a:stretch>
            <a:fillRect/>
          </a:stretch>
        </p:blipFill>
        <p:spPr>
          <a:xfrm>
            <a:off x="0" y="0"/>
            <a:ext cx="6400799" cy="51435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2"/>
          <p:cNvSpPr/>
          <p:nvPr/>
        </p:nvSpPr>
        <p:spPr>
          <a:xfrm>
            <a:off x="6408575" y="8325"/>
            <a:ext cx="2735400" cy="5143500"/>
          </a:xfrm>
          <a:prstGeom prst="rect">
            <a:avLst/>
          </a:prstGeom>
          <a:solidFill>
            <a:srgbClr val="2EE4DA"/>
          </a:solidFill>
          <a:ln cap="flat" cmpd="sng" w="9525">
            <a:solidFill>
              <a:srgbClr val="1FC5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42"/>
          <p:cNvSpPr txBox="1"/>
          <p:nvPr>
            <p:ph idx="2" type="body"/>
          </p:nvPr>
        </p:nvSpPr>
        <p:spPr>
          <a:xfrm>
            <a:off x="6825350" y="1152475"/>
            <a:ext cx="20070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200" u="sng">
                <a:solidFill>
                  <a:schemeClr val="dk1"/>
                </a:solidFill>
              </a:rPr>
              <a:t>Use Case -  </a:t>
            </a:r>
            <a:r>
              <a:rPr lang="en" sz="1200" u="sng">
                <a:solidFill>
                  <a:schemeClr val="dk1"/>
                </a:solidFill>
                <a:hlinkClick r:id="rId3">
                  <a:extLst>
                    <a:ext uri="{A12FA001-AC4F-418D-AE19-62706E023703}">
                      <ahyp:hlinkClr val="tx"/>
                    </a:ext>
                  </a:extLst>
                </a:hlinkClick>
              </a:rPr>
              <a:t>UC-4.2</a:t>
            </a:r>
            <a:endParaRPr sz="1200" u="sng">
              <a:solidFill>
                <a:schemeClr val="dk1"/>
              </a:solidFill>
            </a:endParaRPr>
          </a:p>
          <a:p>
            <a:pPr indent="0" lvl="0" marL="0" rtl="0" algn="l">
              <a:spcBef>
                <a:spcPts val="1200"/>
              </a:spcBef>
              <a:spcAft>
                <a:spcPts val="0"/>
              </a:spcAft>
              <a:buNone/>
            </a:pPr>
            <a:r>
              <a:rPr lang="en" sz="1200">
                <a:solidFill>
                  <a:schemeClr val="dk1"/>
                </a:solidFill>
              </a:rPr>
              <a:t>Task:</a:t>
            </a:r>
            <a:endParaRPr sz="1200">
              <a:solidFill>
                <a:schemeClr val="dk1"/>
              </a:solidFill>
            </a:endParaRPr>
          </a:p>
          <a:p>
            <a:pPr indent="0" lvl="0" marL="0" rtl="0" algn="l">
              <a:spcBef>
                <a:spcPts val="1200"/>
              </a:spcBef>
              <a:spcAft>
                <a:spcPts val="0"/>
              </a:spcAft>
              <a:buNone/>
            </a:pPr>
            <a:r>
              <a:rPr lang="en" sz="1200">
                <a:solidFill>
                  <a:schemeClr val="dk1"/>
                </a:solidFill>
              </a:rPr>
              <a:t>Detecting Checkmate</a:t>
            </a:r>
            <a:endParaRPr sz="1200">
              <a:solidFill>
                <a:schemeClr val="dk1"/>
              </a:solidFill>
            </a:endParaRPr>
          </a:p>
          <a:p>
            <a:pPr indent="0" lvl="0" marL="0" rtl="0" algn="l">
              <a:spcBef>
                <a:spcPts val="1200"/>
              </a:spcBef>
              <a:spcAft>
                <a:spcPts val="0"/>
              </a:spcAft>
              <a:buNone/>
            </a:pPr>
            <a:r>
              <a:rPr lang="en" sz="1200">
                <a:solidFill>
                  <a:schemeClr val="dk1"/>
                </a:solidFill>
              </a:rPr>
              <a:t>Action:</a:t>
            </a:r>
            <a:endParaRPr sz="1200">
              <a:solidFill>
                <a:schemeClr val="dk1"/>
              </a:solidFill>
            </a:endParaRPr>
          </a:p>
          <a:p>
            <a:pPr indent="0" lvl="0" marL="0" rtl="0" algn="l">
              <a:spcBef>
                <a:spcPts val="1200"/>
              </a:spcBef>
              <a:spcAft>
                <a:spcPts val="0"/>
              </a:spcAft>
              <a:buNone/>
            </a:pPr>
            <a:r>
              <a:rPr lang="en" sz="1200">
                <a:solidFill>
                  <a:schemeClr val="dk1"/>
                </a:solidFill>
              </a:rPr>
              <a:t>Move the (ref to piece) to checkmate the (ref to colour) king.</a:t>
            </a:r>
            <a:endParaRPr sz="1200">
              <a:solidFill>
                <a:schemeClr val="dk1"/>
              </a:solidFill>
            </a:endParaRPr>
          </a:p>
          <a:p>
            <a:pPr indent="0" lvl="0" marL="0" rtl="0" algn="l">
              <a:spcBef>
                <a:spcPts val="1200"/>
              </a:spcBef>
              <a:spcAft>
                <a:spcPts val="0"/>
              </a:spcAft>
              <a:buNone/>
            </a:pPr>
            <a:r>
              <a:rPr lang="en" sz="1200">
                <a:solidFill>
                  <a:schemeClr val="dk1"/>
                </a:solidFill>
              </a:rPr>
              <a:t>Result:</a:t>
            </a:r>
            <a:endParaRPr sz="1200">
              <a:solidFill>
                <a:schemeClr val="dk1"/>
              </a:solidFill>
            </a:endParaRPr>
          </a:p>
          <a:p>
            <a:pPr indent="0" lvl="0" marL="0" rtl="0" algn="l">
              <a:spcBef>
                <a:spcPts val="1200"/>
              </a:spcBef>
              <a:spcAft>
                <a:spcPts val="1200"/>
              </a:spcAft>
              <a:buNone/>
            </a:pPr>
            <a:r>
              <a:rPr lang="en" sz="1200">
                <a:solidFill>
                  <a:schemeClr val="dk1"/>
                </a:solidFill>
              </a:rPr>
              <a:t>The game will end and a message will be displayed to show which player has won.</a:t>
            </a:r>
            <a:endParaRPr sz="1200">
              <a:solidFill>
                <a:schemeClr val="dk1"/>
              </a:solidFill>
            </a:endParaRPr>
          </a:p>
        </p:txBody>
      </p:sp>
      <p:pic>
        <p:nvPicPr>
          <p:cNvPr id="289" name="Google Shape;289;p42"/>
          <p:cNvPicPr preferRelativeResize="0"/>
          <p:nvPr/>
        </p:nvPicPr>
        <p:blipFill rotWithShape="1">
          <a:blip r:embed="rId4">
            <a:alphaModFix/>
          </a:blip>
          <a:srcRect b="0" l="27041" r="27118" t="0"/>
          <a:stretch/>
        </p:blipFill>
        <p:spPr>
          <a:xfrm>
            <a:off x="912350" y="8325"/>
            <a:ext cx="4352712" cy="514349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3"/>
          <p:cNvSpPr/>
          <p:nvPr/>
        </p:nvSpPr>
        <p:spPr>
          <a:xfrm>
            <a:off x="6408575" y="8325"/>
            <a:ext cx="2735400" cy="5143500"/>
          </a:xfrm>
          <a:prstGeom prst="rect">
            <a:avLst/>
          </a:prstGeom>
          <a:solidFill>
            <a:srgbClr val="2EE4DA"/>
          </a:solidFill>
          <a:ln cap="flat" cmpd="sng" w="9525">
            <a:solidFill>
              <a:srgbClr val="1FC5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43"/>
          <p:cNvSpPr txBox="1"/>
          <p:nvPr>
            <p:ph idx="2" type="body"/>
          </p:nvPr>
        </p:nvSpPr>
        <p:spPr>
          <a:xfrm>
            <a:off x="6825350" y="1152475"/>
            <a:ext cx="2007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u="sng">
                <a:solidFill>
                  <a:schemeClr val="dk1"/>
                </a:solidFill>
              </a:rPr>
              <a:t>Use Case -  </a:t>
            </a:r>
            <a:r>
              <a:rPr lang="en" sz="1200" u="sng">
                <a:solidFill>
                  <a:schemeClr val="dk1"/>
                </a:solidFill>
                <a:hlinkClick r:id="rId3">
                  <a:extLst>
                    <a:ext uri="{A12FA001-AC4F-418D-AE19-62706E023703}">
                      <ahyp:hlinkClr val="tx"/>
                    </a:ext>
                  </a:extLst>
                </a:hlinkClick>
              </a:rPr>
              <a:t>UC-4.2</a:t>
            </a:r>
            <a:endParaRPr sz="1200" u="sng">
              <a:solidFill>
                <a:schemeClr val="dk1"/>
              </a:solidFill>
            </a:endParaRPr>
          </a:p>
          <a:p>
            <a:pPr indent="0" lvl="0" marL="0" rtl="0" algn="l">
              <a:spcBef>
                <a:spcPts val="1200"/>
              </a:spcBef>
              <a:spcAft>
                <a:spcPts val="0"/>
              </a:spcAft>
              <a:buNone/>
            </a:pPr>
            <a:r>
              <a:rPr lang="en" sz="1200">
                <a:solidFill>
                  <a:schemeClr val="dk1"/>
                </a:solidFill>
              </a:rPr>
              <a:t>Task:</a:t>
            </a:r>
            <a:endParaRPr sz="1200">
              <a:solidFill>
                <a:schemeClr val="dk1"/>
              </a:solidFill>
            </a:endParaRPr>
          </a:p>
          <a:p>
            <a:pPr indent="0" lvl="0" marL="0" rtl="0" algn="l">
              <a:spcBef>
                <a:spcPts val="1200"/>
              </a:spcBef>
              <a:spcAft>
                <a:spcPts val="0"/>
              </a:spcAft>
              <a:buNone/>
            </a:pPr>
            <a:r>
              <a:rPr lang="en" sz="1200">
                <a:solidFill>
                  <a:schemeClr val="dk1"/>
                </a:solidFill>
              </a:rPr>
              <a:t>Detecting Checkmate</a:t>
            </a:r>
            <a:endParaRPr sz="1200">
              <a:solidFill>
                <a:schemeClr val="dk1"/>
              </a:solidFill>
            </a:endParaRPr>
          </a:p>
          <a:p>
            <a:pPr indent="0" lvl="0" marL="0" rtl="0" algn="l">
              <a:spcBef>
                <a:spcPts val="1200"/>
              </a:spcBef>
              <a:spcAft>
                <a:spcPts val="0"/>
              </a:spcAft>
              <a:buNone/>
            </a:pPr>
            <a:r>
              <a:rPr lang="en" sz="1200">
                <a:solidFill>
                  <a:schemeClr val="dk1"/>
                </a:solidFill>
              </a:rPr>
              <a:t>Action:</a:t>
            </a:r>
            <a:endParaRPr sz="1200">
              <a:solidFill>
                <a:schemeClr val="dk1"/>
              </a:solidFill>
            </a:endParaRPr>
          </a:p>
          <a:p>
            <a:pPr indent="0" lvl="0" marL="0" rtl="0" algn="l">
              <a:spcBef>
                <a:spcPts val="1200"/>
              </a:spcBef>
              <a:spcAft>
                <a:spcPts val="0"/>
              </a:spcAft>
              <a:buNone/>
            </a:pPr>
            <a:r>
              <a:rPr lang="en" sz="1200">
                <a:solidFill>
                  <a:schemeClr val="dk1"/>
                </a:solidFill>
              </a:rPr>
              <a:t>Close the message</a:t>
            </a:r>
            <a:endParaRPr sz="1200">
              <a:solidFill>
                <a:schemeClr val="dk1"/>
              </a:solidFill>
            </a:endParaRPr>
          </a:p>
          <a:p>
            <a:pPr indent="0" lvl="0" marL="0" rtl="0" algn="l">
              <a:spcBef>
                <a:spcPts val="1200"/>
              </a:spcBef>
              <a:spcAft>
                <a:spcPts val="0"/>
              </a:spcAft>
              <a:buNone/>
            </a:pPr>
            <a:r>
              <a:rPr lang="en" sz="1200">
                <a:solidFill>
                  <a:schemeClr val="dk1"/>
                </a:solidFill>
              </a:rPr>
              <a:t>Result:</a:t>
            </a:r>
            <a:endParaRPr sz="1200">
              <a:solidFill>
                <a:schemeClr val="dk1"/>
              </a:solidFill>
            </a:endParaRPr>
          </a:p>
          <a:p>
            <a:pPr indent="0" lvl="0" marL="0" rtl="0" algn="l">
              <a:spcBef>
                <a:spcPts val="1200"/>
              </a:spcBef>
              <a:spcAft>
                <a:spcPts val="1200"/>
              </a:spcAft>
              <a:buNone/>
            </a:pPr>
            <a:r>
              <a:rPr lang="en" sz="1200">
                <a:solidFill>
                  <a:schemeClr val="dk1"/>
                </a:solidFill>
              </a:rPr>
              <a:t>The main menu will appear.</a:t>
            </a:r>
            <a:endParaRPr sz="1200">
              <a:solidFill>
                <a:schemeClr val="dk1"/>
              </a:solidFill>
            </a:endParaRPr>
          </a:p>
        </p:txBody>
      </p:sp>
      <p:pic>
        <p:nvPicPr>
          <p:cNvPr id="296" name="Google Shape;296;p43"/>
          <p:cNvPicPr preferRelativeResize="0"/>
          <p:nvPr/>
        </p:nvPicPr>
        <p:blipFill rotWithShape="1">
          <a:blip r:embed="rId4">
            <a:alphaModFix/>
          </a:blip>
          <a:srcRect b="0" l="24582" r="23860" t="0"/>
          <a:stretch/>
        </p:blipFill>
        <p:spPr>
          <a:xfrm>
            <a:off x="733850" y="0"/>
            <a:ext cx="4895712" cy="5143499"/>
          </a:xfrm>
          <a:prstGeom prst="rect">
            <a:avLst/>
          </a:prstGeom>
          <a:noFill/>
          <a:ln>
            <a:noFill/>
          </a:ln>
        </p:spPr>
      </p:pic>
      <p:graphicFrame>
        <p:nvGraphicFramePr>
          <p:cNvPr id="297" name="Google Shape;297;p43"/>
          <p:cNvGraphicFramePr/>
          <p:nvPr/>
        </p:nvGraphicFramePr>
        <p:xfrm>
          <a:off x="1370150" y="3617550"/>
          <a:ext cx="3000000" cy="3000000"/>
        </p:xfrm>
        <a:graphic>
          <a:graphicData uri="http://schemas.openxmlformats.org/drawingml/2006/table">
            <a:tbl>
              <a:tblPr>
                <a:noFill/>
                <a:tableStyleId>{EBF491F7-7131-4157-9DC3-AF058DD50FA4}</a:tableStyleId>
              </a:tblPr>
              <a:tblGrid>
                <a:gridCol w="1771675"/>
                <a:gridCol w="1771675"/>
              </a:tblGrid>
              <a:tr h="588325">
                <a:tc gridSpan="2">
                  <a:txBody>
                    <a:bodyPr/>
                    <a:lstStyle/>
                    <a:p>
                      <a:pPr indent="0" lvl="0" marL="0" rtl="0" algn="ctr">
                        <a:spcBef>
                          <a:spcPts val="0"/>
                        </a:spcBef>
                        <a:spcAft>
                          <a:spcPts val="0"/>
                        </a:spcAft>
                        <a:buNone/>
                      </a:pPr>
                      <a:r>
                        <a:rPr lang="en" sz="1000"/>
                        <a:t>Game Ended!</a:t>
                      </a:r>
                      <a:endParaRPr sz="1000"/>
                    </a:p>
                    <a:p>
                      <a:pPr indent="0" lvl="0" marL="0" rtl="0" algn="ctr">
                        <a:spcBef>
                          <a:spcPts val="0"/>
                        </a:spcBef>
                        <a:spcAft>
                          <a:spcPts val="0"/>
                        </a:spcAft>
                        <a:buNone/>
                      </a:pPr>
                      <a:r>
                        <a:rPr lang="en" sz="1000"/>
                        <a:t>Player 2 put Player 1 into checkmate!</a:t>
                      </a:r>
                      <a:endParaRPr sz="1000"/>
                    </a:p>
                    <a:p>
                      <a:pPr indent="0" lvl="0" marL="0" rtl="0" algn="ctr">
                        <a:spcBef>
                          <a:spcPts val="0"/>
                        </a:spcBef>
                        <a:spcAft>
                          <a:spcPts val="0"/>
                        </a:spcAft>
                        <a:buNone/>
                      </a:pPr>
                      <a:r>
                        <a:rPr lang="en" sz="1000"/>
                        <a:t>Player 2 wins!</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hMerge="1"/>
              </a:tr>
              <a:tr h="565725">
                <a:tc gridSpan="2">
                  <a:txBody>
                    <a:bodyPr/>
                    <a:lstStyle/>
                    <a:p>
                      <a:pPr indent="0" lvl="0" marL="0" rtl="0" algn="ctr">
                        <a:spcBef>
                          <a:spcPts val="0"/>
                        </a:spcBef>
                        <a:spcAft>
                          <a:spcPts val="0"/>
                        </a:spcAft>
                        <a:buNone/>
                      </a:pPr>
                      <a:r>
                        <a:rPr lang="en" sz="1000" u="sng"/>
                        <a:t>Return to Main Menu</a:t>
                      </a:r>
                      <a:endParaRPr sz="1000" u="sng"/>
                    </a:p>
                    <a:p>
                      <a:pPr indent="0" lvl="0" marL="0" rtl="0" algn="ctr">
                        <a:spcBef>
                          <a:spcPts val="0"/>
                        </a:spcBef>
                        <a:spcAft>
                          <a:spcPts val="0"/>
                        </a:spcAft>
                        <a:buNone/>
                      </a:pPr>
                      <a:r>
                        <a:t/>
                      </a:r>
                      <a:endParaRPr sz="500"/>
                    </a:p>
                    <a:p>
                      <a:pPr indent="0" lvl="0" marL="0" rtl="0" algn="ctr">
                        <a:spcBef>
                          <a:spcPts val="0"/>
                        </a:spcBef>
                        <a:spcAft>
                          <a:spcPts val="0"/>
                        </a:spcAft>
                        <a:buNone/>
                      </a:pPr>
                      <a:r>
                        <a:rPr lang="en" sz="500"/>
                        <a:t>Your game has been saved and</a:t>
                      </a:r>
                      <a:endParaRPr sz="500"/>
                    </a:p>
                    <a:p>
                      <a:pPr indent="0" lvl="0" marL="0" rtl="0" algn="ctr">
                        <a:spcBef>
                          <a:spcPts val="0"/>
                        </a:spcBef>
                        <a:spcAft>
                          <a:spcPts val="0"/>
                        </a:spcAft>
                        <a:buNone/>
                      </a:pPr>
                      <a:r>
                        <a:rPr lang="en" sz="500"/>
                        <a:t>can be reviewed at any time</a:t>
                      </a:r>
                      <a:endParaRPr sz="5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hMerge="1"/>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4"/>
          <p:cNvSpPr/>
          <p:nvPr/>
        </p:nvSpPr>
        <p:spPr>
          <a:xfrm>
            <a:off x="6408575" y="8325"/>
            <a:ext cx="2735400" cy="5143500"/>
          </a:xfrm>
          <a:prstGeom prst="rect">
            <a:avLst/>
          </a:prstGeom>
          <a:solidFill>
            <a:srgbClr val="2EE4DA"/>
          </a:solidFill>
          <a:ln cap="flat" cmpd="sng" w="9525">
            <a:solidFill>
              <a:srgbClr val="1FC5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44"/>
          <p:cNvSpPr txBox="1"/>
          <p:nvPr>
            <p:ph idx="1" type="body"/>
          </p:nvPr>
        </p:nvSpPr>
        <p:spPr>
          <a:xfrm>
            <a:off x="311700" y="1152475"/>
            <a:ext cx="6089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04" name="Google Shape;304;p44"/>
          <p:cNvSpPr txBox="1"/>
          <p:nvPr>
            <p:ph idx="2" type="body"/>
          </p:nvPr>
        </p:nvSpPr>
        <p:spPr>
          <a:xfrm>
            <a:off x="6825350" y="1152475"/>
            <a:ext cx="2007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u="sng">
                <a:solidFill>
                  <a:schemeClr val="dk1"/>
                </a:solidFill>
              </a:rPr>
              <a:t>Use Case -  </a:t>
            </a:r>
            <a:r>
              <a:rPr lang="en" sz="1200" u="sng">
                <a:solidFill>
                  <a:schemeClr val="dk1"/>
                </a:solidFill>
                <a:hlinkClick r:id="rId3">
                  <a:extLst>
                    <a:ext uri="{A12FA001-AC4F-418D-AE19-62706E023703}">
                      <ahyp:hlinkClr val="tx"/>
                    </a:ext>
                  </a:extLst>
                </a:hlinkClick>
              </a:rPr>
              <a:t>UC-4.2</a:t>
            </a:r>
            <a:endParaRPr sz="1200" u="sng">
              <a:solidFill>
                <a:schemeClr val="dk1"/>
              </a:solidFill>
            </a:endParaRPr>
          </a:p>
          <a:p>
            <a:pPr indent="0" lvl="0" marL="0" rtl="0" algn="l">
              <a:spcBef>
                <a:spcPts val="1200"/>
              </a:spcBef>
              <a:spcAft>
                <a:spcPts val="0"/>
              </a:spcAft>
              <a:buNone/>
            </a:pPr>
            <a:r>
              <a:rPr lang="en" sz="1200">
                <a:solidFill>
                  <a:schemeClr val="dk1"/>
                </a:solidFill>
              </a:rPr>
              <a:t>Task:</a:t>
            </a:r>
            <a:endParaRPr sz="1200">
              <a:solidFill>
                <a:schemeClr val="dk1"/>
              </a:solidFill>
            </a:endParaRPr>
          </a:p>
          <a:p>
            <a:pPr indent="0" lvl="0" marL="0" rtl="0" algn="l">
              <a:spcBef>
                <a:spcPts val="1200"/>
              </a:spcBef>
              <a:spcAft>
                <a:spcPts val="0"/>
              </a:spcAft>
              <a:buNone/>
            </a:pPr>
            <a:r>
              <a:rPr lang="en" sz="1200">
                <a:solidFill>
                  <a:schemeClr val="dk1"/>
                </a:solidFill>
              </a:rPr>
              <a:t>Detecting Checkmate</a:t>
            </a:r>
            <a:endParaRPr sz="1200">
              <a:solidFill>
                <a:schemeClr val="dk1"/>
              </a:solidFill>
            </a:endParaRPr>
          </a:p>
          <a:p>
            <a:pPr indent="0" lvl="0" marL="0" rtl="0" algn="l">
              <a:spcBef>
                <a:spcPts val="1200"/>
              </a:spcBef>
              <a:spcAft>
                <a:spcPts val="0"/>
              </a:spcAft>
              <a:buNone/>
            </a:pPr>
            <a:r>
              <a:rPr lang="en" sz="1200">
                <a:solidFill>
                  <a:schemeClr val="dk1"/>
                </a:solidFill>
              </a:rPr>
              <a:t>Final State:</a:t>
            </a:r>
            <a:endParaRPr sz="1200">
              <a:solidFill>
                <a:schemeClr val="dk1"/>
              </a:solidFill>
            </a:endParaRPr>
          </a:p>
          <a:p>
            <a:pPr indent="0" lvl="0" marL="0" rtl="0" algn="l">
              <a:spcBef>
                <a:spcPts val="1200"/>
              </a:spcBef>
              <a:spcAft>
                <a:spcPts val="1200"/>
              </a:spcAft>
              <a:buNone/>
            </a:pPr>
            <a:r>
              <a:rPr lang="en" sz="1200">
                <a:solidFill>
                  <a:schemeClr val="dk1"/>
                </a:solidFill>
              </a:rPr>
              <a:t>The player is returned to the main menu.</a:t>
            </a:r>
            <a:endParaRPr sz="1200">
              <a:solidFill>
                <a:schemeClr val="dk1"/>
              </a:solidFill>
            </a:endParaRPr>
          </a:p>
        </p:txBody>
      </p:sp>
      <p:pic>
        <p:nvPicPr>
          <p:cNvPr id="305" name="Google Shape;305;p44"/>
          <p:cNvPicPr preferRelativeResize="0"/>
          <p:nvPr/>
        </p:nvPicPr>
        <p:blipFill>
          <a:blip r:embed="rId4">
            <a:alphaModFix/>
          </a:blip>
          <a:stretch>
            <a:fillRect/>
          </a:stretch>
        </p:blipFill>
        <p:spPr>
          <a:xfrm>
            <a:off x="0" y="0"/>
            <a:ext cx="6400799" cy="51435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5"/>
          <p:cNvSpPr txBox="1"/>
          <p:nvPr>
            <p:ph idx="1" type="body"/>
          </p:nvPr>
        </p:nvSpPr>
        <p:spPr>
          <a:xfrm>
            <a:off x="311700" y="1152475"/>
            <a:ext cx="8520600" cy="93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00"/>
              <a:t>Chess Pieces Image credit: Wikipedia user Cburnett, CC BY-SA 3.0</a:t>
            </a:r>
            <a:endParaRPr sz="1300"/>
          </a:p>
          <a:p>
            <a:pPr indent="0" lvl="0" marL="0" rtl="0" algn="l">
              <a:spcBef>
                <a:spcPts val="1200"/>
              </a:spcBef>
              <a:spcAft>
                <a:spcPts val="1200"/>
              </a:spcAft>
              <a:buNone/>
            </a:pPr>
            <a:r>
              <a:rPr lang="en" sz="1300"/>
              <a:t>commons.wikimedia.org/wiki/Category:PNG_chess_pieces/</a:t>
            </a:r>
            <a:endParaRPr sz="1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p:nvPr/>
        </p:nvSpPr>
        <p:spPr>
          <a:xfrm>
            <a:off x="6408575" y="8325"/>
            <a:ext cx="2735400" cy="5143500"/>
          </a:xfrm>
          <a:prstGeom prst="rect">
            <a:avLst/>
          </a:prstGeom>
          <a:solidFill>
            <a:srgbClr val="2EE4DA"/>
          </a:solidFill>
          <a:ln cap="flat" cmpd="sng" w="9525">
            <a:solidFill>
              <a:srgbClr val="1FC5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6"/>
          <p:cNvSpPr txBox="1"/>
          <p:nvPr>
            <p:ph idx="2" type="body"/>
          </p:nvPr>
        </p:nvSpPr>
        <p:spPr>
          <a:xfrm>
            <a:off x="6825350" y="1152475"/>
            <a:ext cx="2007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u="sng">
                <a:solidFill>
                  <a:schemeClr val="dk1"/>
                </a:solidFill>
              </a:rPr>
              <a:t>Use Case -  </a:t>
            </a:r>
            <a:r>
              <a:rPr lang="en" sz="1200" u="sng">
                <a:solidFill>
                  <a:schemeClr val="dk1"/>
                </a:solidFill>
                <a:hlinkClick r:id="rId3">
                  <a:extLst>
                    <a:ext uri="{A12FA001-AC4F-418D-AE19-62706E023703}">
                      <ahyp:hlinkClr val="tx"/>
                    </a:ext>
                  </a:extLst>
                </a:hlinkClick>
              </a:rPr>
              <a:t>UC-0.1</a:t>
            </a:r>
            <a:endParaRPr sz="1200" u="sng">
              <a:solidFill>
                <a:schemeClr val="dk1"/>
              </a:solidFill>
            </a:endParaRPr>
          </a:p>
          <a:p>
            <a:pPr indent="0" lvl="0" marL="0" rtl="0" algn="l">
              <a:spcBef>
                <a:spcPts val="1200"/>
              </a:spcBef>
              <a:spcAft>
                <a:spcPts val="0"/>
              </a:spcAft>
              <a:buNone/>
            </a:pPr>
            <a:r>
              <a:rPr lang="en" sz="1200">
                <a:solidFill>
                  <a:schemeClr val="dk1"/>
                </a:solidFill>
              </a:rPr>
              <a:t>Task:</a:t>
            </a:r>
            <a:endParaRPr sz="1200">
              <a:solidFill>
                <a:schemeClr val="dk1"/>
              </a:solidFill>
            </a:endParaRPr>
          </a:p>
          <a:p>
            <a:pPr indent="0" lvl="0" marL="0" rtl="0" algn="l">
              <a:spcBef>
                <a:spcPts val="1200"/>
              </a:spcBef>
              <a:spcAft>
                <a:spcPts val="0"/>
              </a:spcAft>
              <a:buNone/>
            </a:pPr>
            <a:r>
              <a:rPr lang="en" sz="1200">
                <a:solidFill>
                  <a:schemeClr val="dk1"/>
                </a:solidFill>
              </a:rPr>
              <a:t>Starting a New Game</a:t>
            </a:r>
            <a:endParaRPr sz="1200">
              <a:solidFill>
                <a:schemeClr val="dk1"/>
              </a:solidFill>
            </a:endParaRPr>
          </a:p>
          <a:p>
            <a:pPr indent="0" lvl="0" marL="0" rtl="0" algn="l">
              <a:spcBef>
                <a:spcPts val="1200"/>
              </a:spcBef>
              <a:spcAft>
                <a:spcPts val="0"/>
              </a:spcAft>
              <a:buNone/>
            </a:pPr>
            <a:r>
              <a:rPr lang="en" sz="1200">
                <a:solidFill>
                  <a:schemeClr val="dk1"/>
                </a:solidFill>
              </a:rPr>
              <a:t>Action:</a:t>
            </a:r>
            <a:endParaRPr sz="1200">
              <a:solidFill>
                <a:schemeClr val="dk1"/>
              </a:solidFill>
            </a:endParaRPr>
          </a:p>
          <a:p>
            <a:pPr indent="0" lvl="0" marL="0" rtl="0" algn="l">
              <a:spcBef>
                <a:spcPts val="1200"/>
              </a:spcBef>
              <a:spcAft>
                <a:spcPts val="0"/>
              </a:spcAft>
              <a:buNone/>
            </a:pPr>
            <a:r>
              <a:rPr lang="en" sz="1200">
                <a:solidFill>
                  <a:schemeClr val="dk1"/>
                </a:solidFill>
              </a:rPr>
              <a:t>Enter Player names</a:t>
            </a:r>
            <a:endParaRPr sz="1200">
              <a:solidFill>
                <a:schemeClr val="dk1"/>
              </a:solidFill>
            </a:endParaRPr>
          </a:p>
          <a:p>
            <a:pPr indent="0" lvl="0" marL="0" rtl="0" algn="l">
              <a:spcBef>
                <a:spcPts val="1200"/>
              </a:spcBef>
              <a:spcAft>
                <a:spcPts val="0"/>
              </a:spcAft>
              <a:buNone/>
            </a:pPr>
            <a:r>
              <a:rPr lang="en" sz="1200">
                <a:solidFill>
                  <a:schemeClr val="dk1"/>
                </a:solidFill>
              </a:rPr>
              <a:t>Result:</a:t>
            </a:r>
            <a:endParaRPr sz="1200">
              <a:solidFill>
                <a:schemeClr val="dk1"/>
              </a:solidFill>
            </a:endParaRPr>
          </a:p>
          <a:p>
            <a:pPr indent="0" lvl="0" marL="0" rtl="0" algn="l">
              <a:spcBef>
                <a:spcPts val="1200"/>
              </a:spcBef>
              <a:spcAft>
                <a:spcPts val="1200"/>
              </a:spcAft>
              <a:buNone/>
            </a:pPr>
            <a:r>
              <a:rPr lang="en" sz="1200">
                <a:solidFill>
                  <a:schemeClr val="dk1"/>
                </a:solidFill>
              </a:rPr>
              <a:t>The game window will open displaying the board, pieces and other game features. </a:t>
            </a:r>
            <a:endParaRPr sz="1200">
              <a:solidFill>
                <a:schemeClr val="dk1"/>
              </a:solidFill>
            </a:endParaRPr>
          </a:p>
        </p:txBody>
      </p:sp>
      <p:sp>
        <p:nvSpPr>
          <p:cNvPr id="78" name="Google Shape;78;p16"/>
          <p:cNvSpPr txBox="1"/>
          <p:nvPr/>
        </p:nvSpPr>
        <p:spPr>
          <a:xfrm>
            <a:off x="4715775" y="2228500"/>
            <a:ext cx="445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79" name="Google Shape;79;p16"/>
          <p:cNvPicPr preferRelativeResize="0"/>
          <p:nvPr/>
        </p:nvPicPr>
        <p:blipFill rotWithShape="1">
          <a:blip r:embed="rId4">
            <a:alphaModFix/>
          </a:blip>
          <a:srcRect b="0" l="27947" r="27943" t="0"/>
          <a:stretch/>
        </p:blipFill>
        <p:spPr>
          <a:xfrm>
            <a:off x="1064400" y="12488"/>
            <a:ext cx="4181698" cy="51351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p:nvPr/>
        </p:nvSpPr>
        <p:spPr>
          <a:xfrm>
            <a:off x="6408575" y="8325"/>
            <a:ext cx="2735400" cy="5143500"/>
          </a:xfrm>
          <a:prstGeom prst="rect">
            <a:avLst/>
          </a:prstGeom>
          <a:solidFill>
            <a:srgbClr val="2EE4DA"/>
          </a:solidFill>
          <a:ln cap="flat" cmpd="sng" w="9525">
            <a:solidFill>
              <a:srgbClr val="1FC5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7"/>
          <p:cNvSpPr txBox="1"/>
          <p:nvPr>
            <p:ph idx="2" type="body"/>
          </p:nvPr>
        </p:nvSpPr>
        <p:spPr>
          <a:xfrm>
            <a:off x="6825350" y="1152475"/>
            <a:ext cx="20070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200" u="sng">
                <a:solidFill>
                  <a:schemeClr val="dk1"/>
                </a:solidFill>
              </a:rPr>
              <a:t>Use Case -  </a:t>
            </a:r>
            <a:r>
              <a:rPr lang="en" sz="1200" u="sng">
                <a:solidFill>
                  <a:schemeClr val="dk1"/>
                </a:solidFill>
                <a:hlinkClick r:id="rId3">
                  <a:extLst>
                    <a:ext uri="{A12FA001-AC4F-418D-AE19-62706E023703}">
                      <ahyp:hlinkClr val="tx"/>
                    </a:ext>
                  </a:extLst>
                </a:hlinkClick>
              </a:rPr>
              <a:t>UC-0.1</a:t>
            </a:r>
            <a:endParaRPr sz="1200" u="sng">
              <a:solidFill>
                <a:schemeClr val="dk1"/>
              </a:solidFill>
            </a:endParaRPr>
          </a:p>
          <a:p>
            <a:pPr indent="0" lvl="0" marL="0" rtl="0" algn="l">
              <a:spcBef>
                <a:spcPts val="1200"/>
              </a:spcBef>
              <a:spcAft>
                <a:spcPts val="0"/>
              </a:spcAft>
              <a:buNone/>
            </a:pPr>
            <a:r>
              <a:rPr lang="en" sz="1200">
                <a:solidFill>
                  <a:schemeClr val="dk1"/>
                </a:solidFill>
              </a:rPr>
              <a:t>Task:</a:t>
            </a:r>
            <a:endParaRPr sz="1200">
              <a:solidFill>
                <a:schemeClr val="dk1"/>
              </a:solidFill>
            </a:endParaRPr>
          </a:p>
          <a:p>
            <a:pPr indent="0" lvl="0" marL="0" rtl="0" algn="l">
              <a:spcBef>
                <a:spcPts val="1200"/>
              </a:spcBef>
              <a:spcAft>
                <a:spcPts val="0"/>
              </a:spcAft>
              <a:buNone/>
            </a:pPr>
            <a:r>
              <a:rPr lang="en" sz="1200">
                <a:solidFill>
                  <a:schemeClr val="dk1"/>
                </a:solidFill>
              </a:rPr>
              <a:t>Starting a New Game</a:t>
            </a:r>
            <a:endParaRPr sz="1200">
              <a:solidFill>
                <a:schemeClr val="dk1"/>
              </a:solidFill>
            </a:endParaRPr>
          </a:p>
          <a:p>
            <a:pPr indent="0" lvl="0" marL="0" rtl="0" algn="l">
              <a:spcBef>
                <a:spcPts val="1200"/>
              </a:spcBef>
              <a:spcAft>
                <a:spcPts val="0"/>
              </a:spcAft>
              <a:buNone/>
            </a:pPr>
            <a:r>
              <a:rPr lang="en" sz="1200">
                <a:solidFill>
                  <a:schemeClr val="dk1"/>
                </a:solidFill>
              </a:rPr>
              <a:t>Final State:</a:t>
            </a:r>
            <a:endParaRPr sz="1200">
              <a:solidFill>
                <a:schemeClr val="dk1"/>
              </a:solidFill>
            </a:endParaRPr>
          </a:p>
          <a:p>
            <a:pPr indent="0" lvl="0" marL="0" rtl="0" algn="l">
              <a:spcBef>
                <a:spcPts val="1200"/>
              </a:spcBef>
              <a:spcAft>
                <a:spcPts val="0"/>
              </a:spcAft>
              <a:buNone/>
            </a:pPr>
            <a:r>
              <a:rPr lang="en" sz="1200">
                <a:solidFill>
                  <a:schemeClr val="dk1"/>
                </a:solidFill>
              </a:rPr>
              <a:t>The board, pieces and other game features are displayed. White pieces are at the bottom of the screen and black pieces are at the top. The game is ready to start. </a:t>
            </a:r>
            <a:endParaRPr sz="1200">
              <a:solidFill>
                <a:schemeClr val="dk1"/>
              </a:solidFill>
            </a:endParaRPr>
          </a:p>
          <a:p>
            <a:pPr indent="0" lvl="0" marL="0" rtl="0" algn="l">
              <a:spcBef>
                <a:spcPts val="1200"/>
              </a:spcBef>
              <a:spcAft>
                <a:spcPts val="1200"/>
              </a:spcAft>
              <a:buNone/>
            </a:pPr>
            <a:r>
              <a:t/>
            </a:r>
            <a:endParaRPr sz="1200">
              <a:solidFill>
                <a:schemeClr val="dk1"/>
              </a:solidFill>
            </a:endParaRPr>
          </a:p>
        </p:txBody>
      </p:sp>
      <p:pic>
        <p:nvPicPr>
          <p:cNvPr id="86" name="Google Shape;86;p17"/>
          <p:cNvPicPr preferRelativeResize="0"/>
          <p:nvPr/>
        </p:nvPicPr>
        <p:blipFill rotWithShape="1">
          <a:blip r:embed="rId4">
            <a:alphaModFix/>
          </a:blip>
          <a:srcRect b="0" l="27100" r="28082" t="0"/>
          <a:stretch/>
        </p:blipFill>
        <p:spPr>
          <a:xfrm>
            <a:off x="1018125" y="-4162"/>
            <a:ext cx="4262386" cy="5151825"/>
          </a:xfrm>
          <a:prstGeom prst="rect">
            <a:avLst/>
          </a:prstGeom>
          <a:noFill/>
          <a:ln>
            <a:noFill/>
          </a:ln>
        </p:spPr>
      </p:pic>
      <p:sp>
        <p:nvSpPr>
          <p:cNvPr id="87" name="Google Shape;87;p17"/>
          <p:cNvSpPr txBox="1"/>
          <p:nvPr>
            <p:ph idx="1" type="body"/>
          </p:nvPr>
        </p:nvSpPr>
        <p:spPr>
          <a:xfrm>
            <a:off x="1018125" y="4465200"/>
            <a:ext cx="3682200" cy="678300"/>
          </a:xfrm>
          <a:prstGeom prst="rect">
            <a:avLst/>
          </a:prstGeom>
        </p:spPr>
        <p:txBody>
          <a:bodyPr anchorCtr="0" anchor="b" bIns="91425" lIns="91425" spcFirstLastPara="1" rIns="91425" wrap="square" tIns="91425">
            <a:normAutofit/>
          </a:bodyPr>
          <a:lstStyle/>
          <a:p>
            <a:pPr indent="0" lvl="0" marL="0" rtl="0" algn="l">
              <a:lnSpc>
                <a:spcPct val="100000"/>
              </a:lnSpc>
              <a:spcBef>
                <a:spcPts val="0"/>
              </a:spcBef>
              <a:spcAft>
                <a:spcPts val="0"/>
              </a:spcAft>
              <a:buNone/>
            </a:pPr>
            <a:r>
              <a:rPr lang="en" sz="800"/>
              <a:t>Chess Pieces Image credit: Wikipedia user Cburnett, CC BY-SA 3.0</a:t>
            </a:r>
            <a:endParaRPr sz="800"/>
          </a:p>
          <a:p>
            <a:pPr indent="0" lvl="0" marL="0" rtl="0" algn="l">
              <a:lnSpc>
                <a:spcPct val="100000"/>
              </a:lnSpc>
              <a:spcBef>
                <a:spcPts val="1200"/>
              </a:spcBef>
              <a:spcAft>
                <a:spcPts val="1200"/>
              </a:spcAft>
              <a:buNone/>
            </a:pPr>
            <a:r>
              <a:rPr lang="en" sz="800"/>
              <a:t>commons.wikimedia.org/wiki/Category:PNG_chess_pieces/</a:t>
            </a:r>
            <a:endParaRPr sz="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p:nvPr/>
        </p:nvSpPr>
        <p:spPr>
          <a:xfrm>
            <a:off x="6408575" y="8325"/>
            <a:ext cx="2735400" cy="5143500"/>
          </a:xfrm>
          <a:prstGeom prst="rect">
            <a:avLst/>
          </a:prstGeom>
          <a:solidFill>
            <a:srgbClr val="2EE4DA"/>
          </a:solidFill>
          <a:ln cap="flat" cmpd="sng" w="9525">
            <a:solidFill>
              <a:srgbClr val="1FC5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8"/>
          <p:cNvSpPr txBox="1"/>
          <p:nvPr>
            <p:ph idx="1" type="body"/>
          </p:nvPr>
        </p:nvSpPr>
        <p:spPr>
          <a:xfrm>
            <a:off x="311700" y="1152475"/>
            <a:ext cx="6089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Insert pic of the game prompting the user for player names</a:t>
            </a:r>
            <a:endParaRPr/>
          </a:p>
        </p:txBody>
      </p:sp>
      <p:sp>
        <p:nvSpPr>
          <p:cNvPr id="94" name="Google Shape;94;p18"/>
          <p:cNvSpPr txBox="1"/>
          <p:nvPr>
            <p:ph idx="2" type="body"/>
          </p:nvPr>
        </p:nvSpPr>
        <p:spPr>
          <a:xfrm>
            <a:off x="6825350" y="1152475"/>
            <a:ext cx="2007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u="sng">
                <a:solidFill>
                  <a:schemeClr val="dk1"/>
                </a:solidFill>
              </a:rPr>
              <a:t>Use Case -  </a:t>
            </a:r>
            <a:r>
              <a:rPr lang="en" sz="1200" u="sng">
                <a:solidFill>
                  <a:schemeClr val="dk1"/>
                </a:solidFill>
                <a:hlinkClick r:id="rId3">
                  <a:extLst>
                    <a:ext uri="{A12FA001-AC4F-418D-AE19-62706E023703}">
                      <ahyp:hlinkClr val="tx"/>
                    </a:ext>
                  </a:extLst>
                </a:hlinkClick>
              </a:rPr>
              <a:t>UC-0.2</a:t>
            </a:r>
            <a:endParaRPr sz="1200" u="sng">
              <a:solidFill>
                <a:schemeClr val="dk1"/>
              </a:solidFill>
            </a:endParaRPr>
          </a:p>
          <a:p>
            <a:pPr indent="0" lvl="0" marL="0" rtl="0" algn="l">
              <a:spcBef>
                <a:spcPts val="1200"/>
              </a:spcBef>
              <a:spcAft>
                <a:spcPts val="0"/>
              </a:spcAft>
              <a:buNone/>
            </a:pPr>
            <a:r>
              <a:rPr lang="en" sz="1200">
                <a:solidFill>
                  <a:schemeClr val="dk1"/>
                </a:solidFill>
              </a:rPr>
              <a:t>Task:</a:t>
            </a:r>
            <a:endParaRPr sz="1200">
              <a:solidFill>
                <a:schemeClr val="dk1"/>
              </a:solidFill>
            </a:endParaRPr>
          </a:p>
          <a:p>
            <a:pPr indent="0" lvl="0" marL="0" rtl="0" algn="l">
              <a:spcBef>
                <a:spcPts val="1200"/>
              </a:spcBef>
              <a:spcAft>
                <a:spcPts val="0"/>
              </a:spcAft>
              <a:buNone/>
            </a:pPr>
            <a:r>
              <a:rPr lang="en" sz="1200">
                <a:solidFill>
                  <a:schemeClr val="dk1"/>
                </a:solidFill>
              </a:rPr>
              <a:t>Restoring a Previous Game</a:t>
            </a:r>
            <a:endParaRPr sz="1200">
              <a:solidFill>
                <a:schemeClr val="dk1"/>
              </a:solidFill>
            </a:endParaRPr>
          </a:p>
          <a:p>
            <a:pPr indent="0" lvl="0" marL="0" rtl="0" algn="l">
              <a:spcBef>
                <a:spcPts val="1200"/>
              </a:spcBef>
              <a:spcAft>
                <a:spcPts val="0"/>
              </a:spcAft>
              <a:buNone/>
            </a:pPr>
            <a:r>
              <a:rPr lang="en" sz="1200">
                <a:solidFill>
                  <a:schemeClr val="dk1"/>
                </a:solidFill>
              </a:rPr>
              <a:t>Action: </a:t>
            </a:r>
            <a:endParaRPr sz="1200">
              <a:solidFill>
                <a:schemeClr val="dk1"/>
              </a:solidFill>
            </a:endParaRPr>
          </a:p>
          <a:p>
            <a:pPr indent="0" lvl="0" marL="0" rtl="0" algn="l">
              <a:spcBef>
                <a:spcPts val="1200"/>
              </a:spcBef>
              <a:spcAft>
                <a:spcPts val="0"/>
              </a:spcAft>
              <a:buNone/>
            </a:pPr>
            <a:r>
              <a:rPr lang="en" sz="1200">
                <a:solidFill>
                  <a:schemeClr val="dk1"/>
                </a:solidFill>
              </a:rPr>
              <a:t>Click the Continue button</a:t>
            </a:r>
            <a:endParaRPr sz="1200">
              <a:solidFill>
                <a:schemeClr val="dk1"/>
              </a:solidFill>
            </a:endParaRPr>
          </a:p>
          <a:p>
            <a:pPr indent="0" lvl="0" marL="0" rtl="0" algn="l">
              <a:spcBef>
                <a:spcPts val="1200"/>
              </a:spcBef>
              <a:spcAft>
                <a:spcPts val="0"/>
              </a:spcAft>
              <a:buNone/>
            </a:pPr>
            <a:r>
              <a:rPr lang="en" sz="1200">
                <a:solidFill>
                  <a:schemeClr val="dk1"/>
                </a:solidFill>
              </a:rPr>
              <a:t>Result: </a:t>
            </a:r>
            <a:endParaRPr sz="1200">
              <a:solidFill>
                <a:schemeClr val="dk1"/>
              </a:solidFill>
            </a:endParaRPr>
          </a:p>
          <a:p>
            <a:pPr indent="0" lvl="0" marL="0" rtl="0" algn="l">
              <a:spcBef>
                <a:spcPts val="1200"/>
              </a:spcBef>
              <a:spcAft>
                <a:spcPts val="1200"/>
              </a:spcAft>
              <a:buNone/>
            </a:pPr>
            <a:r>
              <a:rPr lang="en" sz="1200">
                <a:solidFill>
                  <a:schemeClr val="dk1"/>
                </a:solidFill>
              </a:rPr>
              <a:t>The user is shown a list of saved files. </a:t>
            </a:r>
            <a:endParaRPr sz="1200">
              <a:solidFill>
                <a:schemeClr val="dk1"/>
              </a:solidFill>
            </a:endParaRPr>
          </a:p>
        </p:txBody>
      </p:sp>
      <p:pic>
        <p:nvPicPr>
          <p:cNvPr id="95" name="Google Shape;95;p18"/>
          <p:cNvPicPr preferRelativeResize="0"/>
          <p:nvPr/>
        </p:nvPicPr>
        <p:blipFill>
          <a:blip r:embed="rId4">
            <a:alphaModFix/>
          </a:blip>
          <a:stretch>
            <a:fillRect/>
          </a:stretch>
        </p:blipFill>
        <p:spPr>
          <a:xfrm>
            <a:off x="0" y="0"/>
            <a:ext cx="6400799"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p:nvPr/>
        </p:nvSpPr>
        <p:spPr>
          <a:xfrm>
            <a:off x="6408575" y="8325"/>
            <a:ext cx="2735400" cy="5143500"/>
          </a:xfrm>
          <a:prstGeom prst="rect">
            <a:avLst/>
          </a:prstGeom>
          <a:solidFill>
            <a:srgbClr val="2EE4DA"/>
          </a:solidFill>
          <a:ln cap="flat" cmpd="sng" w="9525">
            <a:solidFill>
              <a:srgbClr val="1FC5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9"/>
          <p:cNvSpPr txBox="1"/>
          <p:nvPr>
            <p:ph idx="2" type="body"/>
          </p:nvPr>
        </p:nvSpPr>
        <p:spPr>
          <a:xfrm>
            <a:off x="6825350" y="1152475"/>
            <a:ext cx="2007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u="sng">
                <a:solidFill>
                  <a:schemeClr val="dk1"/>
                </a:solidFill>
              </a:rPr>
              <a:t>Use Case -  </a:t>
            </a:r>
            <a:r>
              <a:rPr lang="en" sz="1200" u="sng">
                <a:solidFill>
                  <a:schemeClr val="dk1"/>
                </a:solidFill>
                <a:hlinkClick r:id="rId3">
                  <a:extLst>
                    <a:ext uri="{A12FA001-AC4F-418D-AE19-62706E023703}">
                      <ahyp:hlinkClr val="tx"/>
                    </a:ext>
                  </a:extLst>
                </a:hlinkClick>
              </a:rPr>
              <a:t>UC-0.2</a:t>
            </a:r>
            <a:endParaRPr sz="1200" u="sng">
              <a:solidFill>
                <a:schemeClr val="dk1"/>
              </a:solidFill>
            </a:endParaRPr>
          </a:p>
          <a:p>
            <a:pPr indent="0" lvl="0" marL="0" rtl="0" algn="l">
              <a:spcBef>
                <a:spcPts val="1200"/>
              </a:spcBef>
              <a:spcAft>
                <a:spcPts val="0"/>
              </a:spcAft>
              <a:buNone/>
            </a:pPr>
            <a:r>
              <a:rPr lang="en" sz="1200">
                <a:solidFill>
                  <a:schemeClr val="dk1"/>
                </a:solidFill>
              </a:rPr>
              <a:t>Task:</a:t>
            </a:r>
            <a:endParaRPr sz="1200">
              <a:solidFill>
                <a:schemeClr val="dk1"/>
              </a:solidFill>
            </a:endParaRPr>
          </a:p>
          <a:p>
            <a:pPr indent="0" lvl="0" marL="0" rtl="0" algn="l">
              <a:spcBef>
                <a:spcPts val="1200"/>
              </a:spcBef>
              <a:spcAft>
                <a:spcPts val="0"/>
              </a:spcAft>
              <a:buNone/>
            </a:pPr>
            <a:r>
              <a:rPr lang="en" sz="1200">
                <a:solidFill>
                  <a:schemeClr val="dk1"/>
                </a:solidFill>
              </a:rPr>
              <a:t>Restoring a Previous Game</a:t>
            </a:r>
            <a:endParaRPr sz="1200">
              <a:solidFill>
                <a:schemeClr val="dk1"/>
              </a:solidFill>
            </a:endParaRPr>
          </a:p>
          <a:p>
            <a:pPr indent="0" lvl="0" marL="0" rtl="0" algn="l">
              <a:spcBef>
                <a:spcPts val="1200"/>
              </a:spcBef>
              <a:spcAft>
                <a:spcPts val="0"/>
              </a:spcAft>
              <a:buNone/>
            </a:pPr>
            <a:r>
              <a:rPr lang="en" sz="1200">
                <a:solidFill>
                  <a:schemeClr val="dk1"/>
                </a:solidFill>
              </a:rPr>
              <a:t>Action: </a:t>
            </a:r>
            <a:endParaRPr sz="1200">
              <a:solidFill>
                <a:schemeClr val="dk1"/>
              </a:solidFill>
            </a:endParaRPr>
          </a:p>
          <a:p>
            <a:pPr indent="0" lvl="0" marL="0" rtl="0" algn="l">
              <a:spcBef>
                <a:spcPts val="1200"/>
              </a:spcBef>
              <a:spcAft>
                <a:spcPts val="0"/>
              </a:spcAft>
              <a:buNone/>
            </a:pPr>
            <a:r>
              <a:rPr lang="en" sz="1200">
                <a:solidFill>
                  <a:schemeClr val="dk1"/>
                </a:solidFill>
              </a:rPr>
              <a:t>Select a save file</a:t>
            </a:r>
            <a:endParaRPr sz="1200">
              <a:solidFill>
                <a:schemeClr val="dk1"/>
              </a:solidFill>
            </a:endParaRPr>
          </a:p>
          <a:p>
            <a:pPr indent="0" lvl="0" marL="0" rtl="0" algn="l">
              <a:spcBef>
                <a:spcPts val="1200"/>
              </a:spcBef>
              <a:spcAft>
                <a:spcPts val="0"/>
              </a:spcAft>
              <a:buNone/>
            </a:pPr>
            <a:r>
              <a:rPr lang="en" sz="1200">
                <a:solidFill>
                  <a:schemeClr val="dk1"/>
                </a:solidFill>
              </a:rPr>
              <a:t>Result:</a:t>
            </a:r>
            <a:endParaRPr sz="1200">
              <a:solidFill>
                <a:schemeClr val="dk1"/>
              </a:solidFill>
            </a:endParaRPr>
          </a:p>
          <a:p>
            <a:pPr indent="0" lvl="0" marL="0" rtl="0" algn="l">
              <a:spcBef>
                <a:spcPts val="1200"/>
              </a:spcBef>
              <a:spcAft>
                <a:spcPts val="1200"/>
              </a:spcAft>
              <a:buNone/>
            </a:pPr>
            <a:r>
              <a:rPr lang="en" sz="1200">
                <a:solidFill>
                  <a:schemeClr val="dk1"/>
                </a:solidFill>
              </a:rPr>
              <a:t>The board is set correctly </a:t>
            </a:r>
            <a:r>
              <a:rPr lang="en" sz="1200">
                <a:solidFill>
                  <a:schemeClr val="dk1"/>
                </a:solidFill>
              </a:rPr>
              <a:t>according</a:t>
            </a:r>
            <a:r>
              <a:rPr lang="en" sz="1200">
                <a:solidFill>
                  <a:schemeClr val="dk1"/>
                </a:solidFill>
              </a:rPr>
              <a:t> to the save file.</a:t>
            </a:r>
            <a:endParaRPr sz="1200">
              <a:solidFill>
                <a:schemeClr val="dk1"/>
              </a:solidFill>
            </a:endParaRPr>
          </a:p>
        </p:txBody>
      </p:sp>
      <p:pic>
        <p:nvPicPr>
          <p:cNvPr id="102" name="Google Shape;102;p19"/>
          <p:cNvPicPr preferRelativeResize="0"/>
          <p:nvPr/>
        </p:nvPicPr>
        <p:blipFill rotWithShape="1">
          <a:blip r:embed="rId4">
            <a:alphaModFix/>
          </a:blip>
          <a:srcRect b="0" l="25380" r="25375" t="0"/>
          <a:stretch/>
        </p:blipFill>
        <p:spPr>
          <a:xfrm>
            <a:off x="872675" y="0"/>
            <a:ext cx="4668480" cy="51351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p:nvPr/>
        </p:nvSpPr>
        <p:spPr>
          <a:xfrm>
            <a:off x="6408575" y="8325"/>
            <a:ext cx="2735400" cy="5143500"/>
          </a:xfrm>
          <a:prstGeom prst="rect">
            <a:avLst/>
          </a:prstGeom>
          <a:solidFill>
            <a:srgbClr val="2EE4DA"/>
          </a:solidFill>
          <a:ln cap="flat" cmpd="sng" w="9525">
            <a:solidFill>
              <a:srgbClr val="1FC5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0"/>
          <p:cNvSpPr txBox="1"/>
          <p:nvPr>
            <p:ph idx="2" type="body"/>
          </p:nvPr>
        </p:nvSpPr>
        <p:spPr>
          <a:xfrm>
            <a:off x="6825350" y="1152475"/>
            <a:ext cx="2007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u="sng">
                <a:solidFill>
                  <a:schemeClr val="dk1"/>
                </a:solidFill>
              </a:rPr>
              <a:t>Use Case -  </a:t>
            </a:r>
            <a:r>
              <a:rPr lang="en" sz="1200" u="sng">
                <a:solidFill>
                  <a:schemeClr val="dk1"/>
                </a:solidFill>
                <a:hlinkClick r:id="rId3">
                  <a:extLst>
                    <a:ext uri="{A12FA001-AC4F-418D-AE19-62706E023703}">
                      <ahyp:hlinkClr val="tx"/>
                    </a:ext>
                  </a:extLst>
                </a:hlinkClick>
              </a:rPr>
              <a:t>UC-0.2 </a:t>
            </a:r>
            <a:endParaRPr sz="1200" u="sng">
              <a:solidFill>
                <a:schemeClr val="dk1"/>
              </a:solidFill>
            </a:endParaRPr>
          </a:p>
          <a:p>
            <a:pPr indent="0" lvl="0" marL="0" rtl="0" algn="l">
              <a:spcBef>
                <a:spcPts val="1200"/>
              </a:spcBef>
              <a:spcAft>
                <a:spcPts val="0"/>
              </a:spcAft>
              <a:buNone/>
            </a:pPr>
            <a:r>
              <a:rPr lang="en" sz="1200">
                <a:solidFill>
                  <a:schemeClr val="dk1"/>
                </a:solidFill>
              </a:rPr>
              <a:t>Task:</a:t>
            </a:r>
            <a:endParaRPr sz="1200">
              <a:solidFill>
                <a:schemeClr val="dk1"/>
              </a:solidFill>
            </a:endParaRPr>
          </a:p>
          <a:p>
            <a:pPr indent="0" lvl="0" marL="0" rtl="0" algn="l">
              <a:spcBef>
                <a:spcPts val="1200"/>
              </a:spcBef>
              <a:spcAft>
                <a:spcPts val="0"/>
              </a:spcAft>
              <a:buNone/>
            </a:pPr>
            <a:r>
              <a:rPr lang="en" sz="1200">
                <a:solidFill>
                  <a:schemeClr val="dk1"/>
                </a:solidFill>
              </a:rPr>
              <a:t>Restoring a Previous Game</a:t>
            </a:r>
            <a:endParaRPr sz="1200">
              <a:solidFill>
                <a:schemeClr val="dk1"/>
              </a:solidFill>
            </a:endParaRPr>
          </a:p>
          <a:p>
            <a:pPr indent="0" lvl="0" marL="0" rtl="0" algn="l">
              <a:spcBef>
                <a:spcPts val="1200"/>
              </a:spcBef>
              <a:spcAft>
                <a:spcPts val="0"/>
              </a:spcAft>
              <a:buNone/>
            </a:pPr>
            <a:r>
              <a:rPr lang="en" sz="1200">
                <a:solidFill>
                  <a:schemeClr val="dk1"/>
                </a:solidFill>
              </a:rPr>
              <a:t>Final State:</a:t>
            </a:r>
            <a:endParaRPr sz="1200">
              <a:solidFill>
                <a:schemeClr val="dk1"/>
              </a:solidFill>
            </a:endParaRPr>
          </a:p>
          <a:p>
            <a:pPr indent="0" lvl="0" marL="0" rtl="0" algn="l">
              <a:spcBef>
                <a:spcPts val="1200"/>
              </a:spcBef>
              <a:spcAft>
                <a:spcPts val="0"/>
              </a:spcAft>
              <a:buNone/>
            </a:pPr>
            <a:r>
              <a:rPr lang="en" sz="1200">
                <a:solidFill>
                  <a:schemeClr val="dk1"/>
                </a:solidFill>
              </a:rPr>
              <a:t>The board pieces are set correctly </a:t>
            </a:r>
            <a:r>
              <a:rPr lang="en" sz="1200">
                <a:solidFill>
                  <a:schemeClr val="dk1"/>
                </a:solidFill>
              </a:rPr>
              <a:t>according</a:t>
            </a:r>
            <a:r>
              <a:rPr lang="en" sz="1200">
                <a:solidFill>
                  <a:schemeClr val="dk1"/>
                </a:solidFill>
              </a:rPr>
              <a:t> to the saved file. </a:t>
            </a:r>
            <a:endParaRPr sz="1200">
              <a:solidFill>
                <a:schemeClr val="dk1"/>
              </a:solidFill>
            </a:endParaRPr>
          </a:p>
          <a:p>
            <a:pPr indent="0" lvl="0" marL="0" rtl="0" algn="l">
              <a:spcBef>
                <a:spcPts val="1200"/>
              </a:spcBef>
              <a:spcAft>
                <a:spcPts val="1200"/>
              </a:spcAft>
              <a:buNone/>
            </a:pPr>
            <a:r>
              <a:t/>
            </a:r>
            <a:endParaRPr sz="1200">
              <a:solidFill>
                <a:schemeClr val="dk1"/>
              </a:solidFill>
            </a:endParaRPr>
          </a:p>
        </p:txBody>
      </p:sp>
      <p:pic>
        <p:nvPicPr>
          <p:cNvPr id="109" name="Google Shape;109;p20"/>
          <p:cNvPicPr preferRelativeResize="0"/>
          <p:nvPr/>
        </p:nvPicPr>
        <p:blipFill rotWithShape="1">
          <a:blip r:embed="rId4">
            <a:alphaModFix/>
          </a:blip>
          <a:srcRect b="0" l="25700" r="25705" t="0"/>
          <a:stretch/>
        </p:blipFill>
        <p:spPr>
          <a:xfrm>
            <a:off x="789250" y="8325"/>
            <a:ext cx="4599427" cy="5126849"/>
          </a:xfrm>
          <a:prstGeom prst="rect">
            <a:avLst/>
          </a:prstGeom>
          <a:noFill/>
          <a:ln>
            <a:noFill/>
          </a:ln>
        </p:spPr>
      </p:pic>
      <p:sp>
        <p:nvSpPr>
          <p:cNvPr id="110" name="Google Shape;110;p20"/>
          <p:cNvSpPr txBox="1"/>
          <p:nvPr>
            <p:ph idx="1" type="body"/>
          </p:nvPr>
        </p:nvSpPr>
        <p:spPr>
          <a:xfrm>
            <a:off x="789250" y="4456975"/>
            <a:ext cx="3682200" cy="678300"/>
          </a:xfrm>
          <a:prstGeom prst="rect">
            <a:avLst/>
          </a:prstGeom>
        </p:spPr>
        <p:txBody>
          <a:bodyPr anchorCtr="0" anchor="b" bIns="91425" lIns="91425" spcFirstLastPara="1" rIns="91425" wrap="square" tIns="91425">
            <a:normAutofit/>
          </a:bodyPr>
          <a:lstStyle/>
          <a:p>
            <a:pPr indent="0" lvl="0" marL="0" rtl="0" algn="l">
              <a:lnSpc>
                <a:spcPct val="100000"/>
              </a:lnSpc>
              <a:spcBef>
                <a:spcPts val="0"/>
              </a:spcBef>
              <a:spcAft>
                <a:spcPts val="0"/>
              </a:spcAft>
              <a:buNone/>
            </a:pPr>
            <a:r>
              <a:rPr lang="en" sz="800"/>
              <a:t>Chess Pieces Image credit: Wikipedia user Cburnett, CC BY-SA 3.0</a:t>
            </a:r>
            <a:endParaRPr sz="800"/>
          </a:p>
          <a:p>
            <a:pPr indent="0" lvl="0" marL="0" rtl="0" algn="l">
              <a:lnSpc>
                <a:spcPct val="100000"/>
              </a:lnSpc>
              <a:spcBef>
                <a:spcPts val="1200"/>
              </a:spcBef>
              <a:spcAft>
                <a:spcPts val="1200"/>
              </a:spcAft>
              <a:buNone/>
            </a:pPr>
            <a:r>
              <a:rPr lang="en" sz="800"/>
              <a:t>commons.wikimedia.org/wiki/Category:PNG_chess_pieces/</a:t>
            </a:r>
            <a:endParaRPr sz="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p:nvPr/>
        </p:nvSpPr>
        <p:spPr>
          <a:xfrm>
            <a:off x="6408575" y="8325"/>
            <a:ext cx="2735400" cy="5143500"/>
          </a:xfrm>
          <a:prstGeom prst="rect">
            <a:avLst/>
          </a:prstGeom>
          <a:solidFill>
            <a:srgbClr val="2EE4DA"/>
          </a:solidFill>
          <a:ln cap="flat" cmpd="sng" w="9525">
            <a:solidFill>
              <a:srgbClr val="1FC5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1"/>
          <p:cNvSpPr txBox="1"/>
          <p:nvPr>
            <p:ph idx="2" type="body"/>
          </p:nvPr>
        </p:nvSpPr>
        <p:spPr>
          <a:xfrm>
            <a:off x="6825350" y="1152475"/>
            <a:ext cx="2007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u="sng">
                <a:solidFill>
                  <a:schemeClr val="dk1"/>
                </a:solidFill>
              </a:rPr>
              <a:t>Use Case -  </a:t>
            </a:r>
            <a:r>
              <a:rPr lang="en" sz="1200" u="sng">
                <a:solidFill>
                  <a:schemeClr val="dk1"/>
                </a:solidFill>
                <a:hlinkClick r:id="rId3">
                  <a:extLst>
                    <a:ext uri="{A12FA001-AC4F-418D-AE19-62706E023703}">
                      <ahyp:hlinkClr val="tx"/>
                    </a:ext>
                  </a:extLst>
                </a:hlinkClick>
              </a:rPr>
              <a:t>UC-1.0</a:t>
            </a:r>
            <a:endParaRPr sz="1200" u="sng">
              <a:solidFill>
                <a:schemeClr val="dk1"/>
              </a:solidFill>
            </a:endParaRPr>
          </a:p>
          <a:p>
            <a:pPr indent="0" lvl="0" marL="0" rtl="0" algn="l">
              <a:spcBef>
                <a:spcPts val="1200"/>
              </a:spcBef>
              <a:spcAft>
                <a:spcPts val="0"/>
              </a:spcAft>
              <a:buNone/>
            </a:pPr>
            <a:r>
              <a:rPr lang="en" sz="1200">
                <a:solidFill>
                  <a:schemeClr val="dk1"/>
                </a:solidFill>
              </a:rPr>
              <a:t>Task:</a:t>
            </a:r>
            <a:endParaRPr sz="1200">
              <a:solidFill>
                <a:schemeClr val="dk1"/>
              </a:solidFill>
            </a:endParaRPr>
          </a:p>
          <a:p>
            <a:pPr indent="0" lvl="0" marL="0" rtl="0" algn="l">
              <a:spcBef>
                <a:spcPts val="1200"/>
              </a:spcBef>
              <a:spcAft>
                <a:spcPts val="0"/>
              </a:spcAft>
              <a:buNone/>
            </a:pPr>
            <a:r>
              <a:rPr lang="en" sz="1200">
                <a:solidFill>
                  <a:schemeClr val="dk1"/>
                </a:solidFill>
              </a:rPr>
              <a:t>Selecting a Piece</a:t>
            </a:r>
            <a:endParaRPr sz="1200">
              <a:solidFill>
                <a:schemeClr val="dk1"/>
              </a:solidFill>
            </a:endParaRPr>
          </a:p>
          <a:p>
            <a:pPr indent="0" lvl="0" marL="0" rtl="0" algn="l">
              <a:spcBef>
                <a:spcPts val="1200"/>
              </a:spcBef>
              <a:spcAft>
                <a:spcPts val="0"/>
              </a:spcAft>
              <a:buNone/>
            </a:pPr>
            <a:r>
              <a:rPr lang="en" sz="1200">
                <a:solidFill>
                  <a:schemeClr val="dk1"/>
                </a:solidFill>
              </a:rPr>
              <a:t>Action:</a:t>
            </a:r>
            <a:endParaRPr sz="1200">
              <a:solidFill>
                <a:schemeClr val="dk1"/>
              </a:solidFill>
            </a:endParaRPr>
          </a:p>
          <a:p>
            <a:pPr indent="0" lvl="0" marL="0" rtl="0" algn="l">
              <a:spcBef>
                <a:spcPts val="1200"/>
              </a:spcBef>
              <a:spcAft>
                <a:spcPts val="0"/>
              </a:spcAft>
              <a:buNone/>
            </a:pPr>
            <a:r>
              <a:rPr lang="en" sz="1200">
                <a:solidFill>
                  <a:schemeClr val="dk1"/>
                </a:solidFill>
              </a:rPr>
              <a:t>Click on the white pawn</a:t>
            </a:r>
            <a:endParaRPr sz="1200">
              <a:solidFill>
                <a:schemeClr val="dk1"/>
              </a:solidFill>
            </a:endParaRPr>
          </a:p>
          <a:p>
            <a:pPr indent="0" lvl="0" marL="0" rtl="0" algn="l">
              <a:spcBef>
                <a:spcPts val="1200"/>
              </a:spcBef>
              <a:spcAft>
                <a:spcPts val="0"/>
              </a:spcAft>
              <a:buNone/>
            </a:pPr>
            <a:r>
              <a:rPr lang="en" sz="1200">
                <a:solidFill>
                  <a:schemeClr val="dk1"/>
                </a:solidFill>
              </a:rPr>
              <a:t>Result:</a:t>
            </a:r>
            <a:endParaRPr sz="1200">
              <a:solidFill>
                <a:schemeClr val="dk1"/>
              </a:solidFill>
            </a:endParaRPr>
          </a:p>
          <a:p>
            <a:pPr indent="0" lvl="0" marL="0" rtl="0" algn="l">
              <a:spcBef>
                <a:spcPts val="1200"/>
              </a:spcBef>
              <a:spcAft>
                <a:spcPts val="1200"/>
              </a:spcAft>
              <a:buNone/>
            </a:pPr>
            <a:r>
              <a:rPr lang="en" sz="1200">
                <a:solidFill>
                  <a:schemeClr val="dk1"/>
                </a:solidFill>
              </a:rPr>
              <a:t>The square of the selected piece is highlighted.</a:t>
            </a:r>
            <a:endParaRPr sz="1200">
              <a:solidFill>
                <a:schemeClr val="dk1"/>
              </a:solidFill>
            </a:endParaRPr>
          </a:p>
        </p:txBody>
      </p:sp>
      <p:pic>
        <p:nvPicPr>
          <p:cNvPr id="117" name="Google Shape;117;p21"/>
          <p:cNvPicPr preferRelativeResize="0"/>
          <p:nvPr/>
        </p:nvPicPr>
        <p:blipFill rotWithShape="1">
          <a:blip r:embed="rId4">
            <a:alphaModFix/>
          </a:blip>
          <a:srcRect b="0" l="27003" r="27003" t="0"/>
          <a:stretch/>
        </p:blipFill>
        <p:spPr>
          <a:xfrm>
            <a:off x="908075" y="0"/>
            <a:ext cx="4367549" cy="5143499"/>
          </a:xfrm>
          <a:prstGeom prst="rect">
            <a:avLst/>
          </a:prstGeom>
          <a:noFill/>
          <a:ln>
            <a:noFill/>
          </a:ln>
        </p:spPr>
      </p:pic>
      <p:sp>
        <p:nvSpPr>
          <p:cNvPr id="118" name="Google Shape;118;p21"/>
          <p:cNvSpPr txBox="1"/>
          <p:nvPr>
            <p:ph idx="1" type="body"/>
          </p:nvPr>
        </p:nvSpPr>
        <p:spPr>
          <a:xfrm>
            <a:off x="789250" y="4456975"/>
            <a:ext cx="3682200" cy="678300"/>
          </a:xfrm>
          <a:prstGeom prst="rect">
            <a:avLst/>
          </a:prstGeom>
        </p:spPr>
        <p:txBody>
          <a:bodyPr anchorCtr="0" anchor="b" bIns="91425" lIns="91425" spcFirstLastPara="1" rIns="91425" wrap="square" tIns="91425">
            <a:normAutofit/>
          </a:bodyPr>
          <a:lstStyle/>
          <a:p>
            <a:pPr indent="0" lvl="0" marL="0" rtl="0" algn="l">
              <a:lnSpc>
                <a:spcPct val="100000"/>
              </a:lnSpc>
              <a:spcBef>
                <a:spcPts val="0"/>
              </a:spcBef>
              <a:spcAft>
                <a:spcPts val="0"/>
              </a:spcAft>
              <a:buNone/>
            </a:pPr>
            <a:r>
              <a:rPr lang="en" sz="800"/>
              <a:t>Chess Pieces Image credit: Wikipedia user Cburnett, CC BY-SA 3.0</a:t>
            </a:r>
            <a:endParaRPr sz="800"/>
          </a:p>
          <a:p>
            <a:pPr indent="0" lvl="0" marL="0" rtl="0" algn="l">
              <a:lnSpc>
                <a:spcPct val="100000"/>
              </a:lnSpc>
              <a:spcBef>
                <a:spcPts val="1200"/>
              </a:spcBef>
              <a:spcAft>
                <a:spcPts val="1200"/>
              </a:spcAft>
              <a:buNone/>
            </a:pPr>
            <a:r>
              <a:rPr lang="en" sz="800"/>
              <a:t>commons.wikimedia.org/wiki/Category:PNG_chess_pieces/</a:t>
            </a:r>
            <a:endParaRPr sz="8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