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53e2ee17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53e2ee1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53e2ee17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53e2ee17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3e2ee17e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3e2ee1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3e2ee17e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3e2ee17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3e2ee17e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3e2ee17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3e2ee17e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3e2ee1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21900" y="1212527"/>
            <a:ext cx="8222100" cy="15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Product </a:t>
            </a:r>
            <a:r>
              <a:rPr lang="en"/>
              <a:t>Ratings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31925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43195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508325" y="20027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Ratings </a:t>
            </a:r>
            <a:r>
              <a:rPr lang="en" sz="1600"/>
              <a:t>have been considered as the north-star metric as it acts as an indicator of </a:t>
            </a:r>
            <a:r>
              <a:rPr lang="en" sz="1600"/>
              <a:t>customer</a:t>
            </a:r>
            <a:r>
              <a:rPr lang="en" sz="1600"/>
              <a:t> satisfaction and likeliness of a product.</a:t>
            </a:r>
            <a:endParaRPr sz="1600"/>
          </a:p>
        </p:txBody>
      </p:sp>
      <p:sp>
        <p:nvSpPr>
          <p:cNvPr id="93" name="Google Shape;93;p14"/>
          <p:cNvSpPr txBox="1"/>
          <p:nvPr/>
        </p:nvSpPr>
        <p:spPr>
          <a:xfrm>
            <a:off x="3324050" y="1304875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320450" y="1304875"/>
            <a:ext cx="26289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96775" y="20027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Category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Review</a:t>
            </a:r>
            <a:endParaRPr sz="1600"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Areas of Focus</a:t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0" name="Google Shape;100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286400" y="20027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analysis is based on a data of </a:t>
            </a:r>
            <a:r>
              <a:rPr b="1" lang="en" sz="1600"/>
              <a:t>1465 </a:t>
            </a:r>
            <a:r>
              <a:rPr lang="en" sz="1600"/>
              <a:t>different amazon product listings. The total rating count exceed </a:t>
            </a:r>
            <a:r>
              <a:rPr b="1" lang="en" sz="1600"/>
              <a:t>5 million</a:t>
            </a:r>
            <a:r>
              <a:rPr lang="en" sz="1600"/>
              <a:t>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Rating across Categories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97" y="1265775"/>
            <a:ext cx="5603601" cy="33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54025" y="1152475"/>
            <a:ext cx="2279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Office Products </a:t>
            </a:r>
            <a:r>
              <a:rPr lang="en" sz="1600"/>
              <a:t>along with </a:t>
            </a:r>
            <a:r>
              <a:rPr b="1" lang="en" sz="1600">
                <a:solidFill>
                  <a:schemeClr val="dk1"/>
                </a:solidFill>
              </a:rPr>
              <a:t>Toys Games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and </a:t>
            </a:r>
            <a:r>
              <a:rPr b="1" lang="en" sz="1600">
                <a:solidFill>
                  <a:schemeClr val="dk1"/>
                </a:solidFill>
              </a:rPr>
              <a:t>Home Improvement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are the highest rated product categories on Amazon.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Product Price across Categories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506425" y="1381075"/>
            <a:ext cx="220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Electronic products have high product prices whereas other categories are far behind.</a:t>
            </a:r>
            <a:endParaRPr sz="16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48" y="1381075"/>
            <a:ext cx="5272474" cy="31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506425" y="1381075"/>
            <a:ext cx="2724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Home Improvement</a:t>
            </a:r>
            <a:r>
              <a:rPr lang="en" sz="1600"/>
              <a:t> products have the most discount whereas </a:t>
            </a:r>
            <a:r>
              <a:rPr b="1" lang="en" sz="1600">
                <a:solidFill>
                  <a:schemeClr val="dk1"/>
                </a:solidFill>
              </a:rPr>
              <a:t>Office Products </a:t>
            </a:r>
            <a:r>
              <a:rPr lang="en" sz="1600"/>
              <a:t>have the least.</a:t>
            </a:r>
            <a:endParaRPr sz="1600"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</a:t>
            </a:r>
            <a:r>
              <a:rPr lang="en"/>
              <a:t> by Product Category</a:t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647" y="1449025"/>
            <a:ext cx="5274903" cy="27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 Count by Category</a:t>
            </a:r>
            <a:endParaRPr/>
          </a:p>
        </p:txBody>
      </p:sp>
      <p:sp>
        <p:nvSpPr>
          <p:cNvPr id="133" name="Google Shape;133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Metric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506425" y="1381075"/>
            <a:ext cx="3291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Electronics and Computer &amp; Accessories lead the category list in Rating Count.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125" y="1246400"/>
            <a:ext cx="4784923" cy="29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Amazon Product Ratings</a:t>
            </a:r>
            <a:r>
              <a:rPr lang="en" sz="2600"/>
              <a:t> Dashboard</a:t>
            </a:r>
            <a:endParaRPr sz="26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50" y="636800"/>
            <a:ext cx="8579602" cy="4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Electronic products, which have higher prices, tend to receive diverse ratings, indicating that customers have varying expectations based on the price point.</a:t>
            </a:r>
            <a:endParaRPr sz="1600"/>
          </a:p>
        </p:txBody>
      </p:sp>
      <p:sp>
        <p:nvSpPr>
          <p:cNvPr id="151" name="Google Shape;151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047250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Office Products, Toys &amp; Games, and Home Improvement categories are the highest-rated on Amazon. These categories likely meet or exceed customer expectations consistently, leading to higher satisfaction rates.</a:t>
            </a:r>
            <a:endParaRPr sz="1600"/>
          </a:p>
        </p:txBody>
      </p:sp>
      <p:sp>
        <p:nvSpPr>
          <p:cNvPr id="154" name="Google Shape;154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Satisfaction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6048225" y="2070575"/>
            <a:ext cx="26778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Customer satisfaction does not always correlate with higher prices. While high-priced electronics receive a lot of attention, their ratings vary, indicating that value for money is a crucial factor in customer satisfaction.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