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0DDE-141C-4FCE-B6EA-43EF93DFCC7E}" type="datetimeFigureOut">
              <a:rPr lang="es-MX" smtClean="0"/>
              <a:t>02/10/2022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3056-52C3-4AE7-B211-DFF3CB0A74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51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0DDE-141C-4FCE-B6EA-43EF93DFCC7E}" type="datetimeFigureOut">
              <a:rPr lang="es-MX" smtClean="0"/>
              <a:t>02/10/2022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3056-52C3-4AE7-B211-DFF3CB0A74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526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0DDE-141C-4FCE-B6EA-43EF93DFCC7E}" type="datetimeFigureOut">
              <a:rPr lang="es-MX" smtClean="0"/>
              <a:t>02/10/2022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3056-52C3-4AE7-B211-DFF3CB0A74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7603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0DDE-141C-4FCE-B6EA-43EF93DFCC7E}" type="datetimeFigureOut">
              <a:rPr lang="es-MX" smtClean="0"/>
              <a:t>02/10/2022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3056-52C3-4AE7-B211-DFF3CB0A7449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2587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0DDE-141C-4FCE-B6EA-43EF93DFCC7E}" type="datetimeFigureOut">
              <a:rPr lang="es-MX" smtClean="0"/>
              <a:t>02/10/2022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3056-52C3-4AE7-B211-DFF3CB0A74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43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0DDE-141C-4FCE-B6EA-43EF93DFCC7E}" type="datetimeFigureOut">
              <a:rPr lang="es-MX" smtClean="0"/>
              <a:t>02/10/2022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3056-52C3-4AE7-B211-DFF3CB0A74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9146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0DDE-141C-4FCE-B6EA-43EF93DFCC7E}" type="datetimeFigureOut">
              <a:rPr lang="es-MX" smtClean="0"/>
              <a:t>02/10/2022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3056-52C3-4AE7-B211-DFF3CB0A74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7055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0DDE-141C-4FCE-B6EA-43EF93DFCC7E}" type="datetimeFigureOut">
              <a:rPr lang="es-MX" smtClean="0"/>
              <a:t>02/10/2022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3056-52C3-4AE7-B211-DFF3CB0A74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0772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0DDE-141C-4FCE-B6EA-43EF93DFCC7E}" type="datetimeFigureOut">
              <a:rPr lang="es-MX" smtClean="0"/>
              <a:t>02/10/2022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3056-52C3-4AE7-B211-DFF3CB0A74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74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0DDE-141C-4FCE-B6EA-43EF93DFCC7E}" type="datetimeFigureOut">
              <a:rPr lang="es-MX" smtClean="0"/>
              <a:t>02/10/2022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3056-52C3-4AE7-B211-DFF3CB0A74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62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0DDE-141C-4FCE-B6EA-43EF93DFCC7E}" type="datetimeFigureOut">
              <a:rPr lang="es-MX" smtClean="0"/>
              <a:t>02/10/2022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3056-52C3-4AE7-B211-DFF3CB0A74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096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0DDE-141C-4FCE-B6EA-43EF93DFCC7E}" type="datetimeFigureOut">
              <a:rPr lang="es-MX" smtClean="0"/>
              <a:t>02/10/2022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3056-52C3-4AE7-B211-DFF3CB0A74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259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0DDE-141C-4FCE-B6EA-43EF93DFCC7E}" type="datetimeFigureOut">
              <a:rPr lang="es-MX" smtClean="0"/>
              <a:t>02/10/2022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3056-52C3-4AE7-B211-DFF3CB0A74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913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0DDE-141C-4FCE-B6EA-43EF93DFCC7E}" type="datetimeFigureOut">
              <a:rPr lang="es-MX" smtClean="0"/>
              <a:t>02/10/2022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3056-52C3-4AE7-B211-DFF3CB0A74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853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0DDE-141C-4FCE-B6EA-43EF93DFCC7E}" type="datetimeFigureOut">
              <a:rPr lang="es-MX" smtClean="0"/>
              <a:t>02/10/2022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3056-52C3-4AE7-B211-DFF3CB0A74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398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0DDE-141C-4FCE-B6EA-43EF93DFCC7E}" type="datetimeFigureOut">
              <a:rPr lang="es-MX" smtClean="0"/>
              <a:t>02/10/2022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3056-52C3-4AE7-B211-DFF3CB0A74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325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0DDE-141C-4FCE-B6EA-43EF93DFCC7E}" type="datetimeFigureOut">
              <a:rPr lang="es-MX" smtClean="0"/>
              <a:t>02/10/2022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3056-52C3-4AE7-B211-DFF3CB0A74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321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70E0DDE-141C-4FCE-B6EA-43EF93DFCC7E}" type="datetimeFigureOut">
              <a:rPr lang="es-MX" smtClean="0"/>
              <a:t>02/10/2022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A813056-52C3-4AE7-B211-DFF3CB0A74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7033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963E1-78A3-B482-28BA-2BD165069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Funcionamiento del programa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8860EA-6BE6-CDC7-914A-551DFBBF6A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Andrés Chica Giraldo</a:t>
            </a:r>
          </a:p>
          <a:p>
            <a:r>
              <a:rPr lang="es-MX" dirty="0"/>
              <a:t>Brayan Estrada Ramos</a:t>
            </a:r>
          </a:p>
        </p:txBody>
      </p:sp>
    </p:spTree>
    <p:extLst>
      <p:ext uri="{BB962C8B-B14F-4D97-AF65-F5344CB8AC3E}">
        <p14:creationId xmlns:p14="http://schemas.microsoft.com/office/powerpoint/2010/main" val="791339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50D9B-E639-396D-5259-4C595D72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11" y="251792"/>
            <a:ext cx="10353762" cy="970450"/>
          </a:xfrm>
        </p:spPr>
        <p:txBody>
          <a:bodyPr/>
          <a:lstStyle/>
          <a:p>
            <a:r>
              <a:rPr lang="es-MX" dirty="0"/>
              <a:t>Aplicación: Expresiones Aritméticas.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FE0AB8-02A6-A62F-A946-A03C4A7B4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6410" y="1732449"/>
            <a:ext cx="5060497" cy="1696551"/>
          </a:xfrm>
        </p:spPr>
        <p:txBody>
          <a:bodyPr/>
          <a:lstStyle/>
          <a:p>
            <a:r>
              <a:rPr lang="es-MX" dirty="0"/>
              <a:t>Para evaluar una expresión aritmética y ver si cumple con su gramática, deberá:</a:t>
            </a:r>
          </a:p>
          <a:p>
            <a:pPr marL="36900" indent="0">
              <a:buNone/>
            </a:pPr>
            <a:r>
              <a:rPr lang="es-MX" dirty="0">
                <a:solidFill>
                  <a:srgbClr val="FFFF00"/>
                </a:solidFill>
              </a:rPr>
              <a:t>1)</a:t>
            </a:r>
            <a:r>
              <a:rPr lang="es-MX" dirty="0"/>
              <a:t> Seleccionar y copiar la expresión encontrada que desea analizar.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6901A64-5D19-BACA-F219-1FD75A1DD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10" y="3203213"/>
            <a:ext cx="4829849" cy="17718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81E8FC9-C200-E29A-0D35-CAA562439290}"/>
              </a:ext>
            </a:extLst>
          </p:cNvPr>
          <p:cNvSpPr txBox="1"/>
          <p:nvPr/>
        </p:nvSpPr>
        <p:spPr>
          <a:xfrm>
            <a:off x="6891130" y="1732449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FF00"/>
                </a:solidFill>
              </a:rPr>
              <a:t>2)</a:t>
            </a:r>
            <a:r>
              <a:rPr lang="es-MX" dirty="0"/>
              <a:t> Pegar en el cuadro ubicado inmediatamente abajo del de expresiones encontradas la cadena que desea analizar.</a:t>
            </a:r>
          </a:p>
          <a:p>
            <a:endParaRPr lang="es-MX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B80A952-8895-3201-714C-636EDF82F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963" y="3203213"/>
            <a:ext cx="4715533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13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50D9B-E639-396D-5259-4C595D72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11" y="251792"/>
            <a:ext cx="10353762" cy="970450"/>
          </a:xfrm>
        </p:spPr>
        <p:txBody>
          <a:bodyPr/>
          <a:lstStyle/>
          <a:p>
            <a:r>
              <a:rPr lang="es-MX" dirty="0"/>
              <a:t>Aplicación: Expresiones Aritméticas.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11E8796C-7CB6-B79E-670B-A57A62715E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4917" y="1376987"/>
            <a:ext cx="5331437" cy="4320429"/>
          </a:xfr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B7579A1-2783-07A3-39EC-D9F1D130C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335" y="1376987"/>
            <a:ext cx="5356748" cy="4320429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46DC9454-6599-2294-D426-314679D02A81}"/>
              </a:ext>
            </a:extLst>
          </p:cNvPr>
          <p:cNvSpPr txBox="1"/>
          <p:nvPr/>
        </p:nvSpPr>
        <p:spPr>
          <a:xfrm>
            <a:off x="434917" y="5725552"/>
            <a:ext cx="11211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Una vez añada la expresión a analizar, encontrará lo visto en la foto 1. Para evaluar su expresión, deberá </a:t>
            </a:r>
            <a:r>
              <a:rPr lang="es-MX" dirty="0" err="1"/>
              <a:t>clickear</a:t>
            </a:r>
            <a:r>
              <a:rPr lang="es-MX" dirty="0"/>
              <a:t> en el botón correspondiente. </a:t>
            </a:r>
          </a:p>
          <a:p>
            <a:r>
              <a:rPr lang="es-MX" dirty="0"/>
              <a:t>Le mostrará su expresión y su respectivo resultado de análisis como en la foto 2.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5A5316FA-8CCD-7CB5-B124-42A782D6EDB6}"/>
              </a:ext>
            </a:extLst>
          </p:cNvPr>
          <p:cNvSpPr/>
          <p:nvPr/>
        </p:nvSpPr>
        <p:spPr>
          <a:xfrm>
            <a:off x="4456235" y="3103097"/>
            <a:ext cx="1030165" cy="983127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85136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A8C0B-CDFC-8C24-57BB-AD9678720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70450"/>
          </a:xfrm>
        </p:spPr>
        <p:txBody>
          <a:bodyPr/>
          <a:lstStyle/>
          <a:p>
            <a:r>
              <a:rPr lang="es-MX" dirty="0"/>
              <a:t>Aplicación: Finalización de programa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86D1A0-FAF0-BF00-AFC9-E414F259E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430" y="1692692"/>
            <a:ext cx="4768533" cy="2724563"/>
          </a:xfrm>
        </p:spPr>
        <p:txBody>
          <a:bodyPr/>
          <a:lstStyle/>
          <a:p>
            <a:r>
              <a:rPr lang="es-MX" dirty="0"/>
              <a:t>Para terminar la ejecución de la aplicación, deberá dirigirse a la ventana inicio si se encuentra en otra ventana. Seguidamente, deberá pulsar en el botón de salir ubicado en la parte inferior derecha.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68172B1-EC20-7F45-D160-A00642958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483" y="911800"/>
            <a:ext cx="7001852" cy="5620534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D5101F09-8ECE-8FED-7F6D-DEC9C792DF48}"/>
              </a:ext>
            </a:extLst>
          </p:cNvPr>
          <p:cNvSpPr/>
          <p:nvPr/>
        </p:nvSpPr>
        <p:spPr>
          <a:xfrm>
            <a:off x="10406189" y="4236975"/>
            <a:ext cx="1331947" cy="1282148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00A2F13-9199-0A75-3203-36F57F7C9E86}"/>
              </a:ext>
            </a:extLst>
          </p:cNvPr>
          <p:cNvCxnSpPr/>
          <p:nvPr/>
        </p:nvCxnSpPr>
        <p:spPr>
          <a:xfrm>
            <a:off x="9439829" y="2997030"/>
            <a:ext cx="1060174" cy="1282148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69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A2774-F314-A768-A9DD-9BFC7FE6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705A09-8AE2-D875-B0E1-EA61E087F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642943" cy="4058751"/>
          </a:xfrm>
        </p:spPr>
        <p:txBody>
          <a:bodyPr/>
          <a:lstStyle/>
          <a:p>
            <a:r>
              <a:rPr lang="es-MX" dirty="0"/>
              <a:t>Encuentre el lugar donde descargó el comprimido del taller cargado a la plataforma y descomprímalo.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F93B64C-5106-DFEF-D844-B9822F25A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583" y="1732449"/>
            <a:ext cx="5515745" cy="3639058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7C2021A8-75A2-667C-6042-0345E7ADB090}"/>
              </a:ext>
            </a:extLst>
          </p:cNvPr>
          <p:cNvSpPr/>
          <p:nvPr/>
        </p:nvSpPr>
        <p:spPr>
          <a:xfrm>
            <a:off x="8529506" y="3429000"/>
            <a:ext cx="1631853" cy="160723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FBC2240-D7D8-57C3-4757-A886042ADF28}"/>
              </a:ext>
            </a:extLst>
          </p:cNvPr>
          <p:cNvCxnSpPr/>
          <p:nvPr/>
        </p:nvCxnSpPr>
        <p:spPr>
          <a:xfrm>
            <a:off x="7765774" y="2146852"/>
            <a:ext cx="1060174" cy="1282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2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09121-043B-47EE-8798-5E8AE23D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621F06-DE08-5F9D-E000-D68A1FBE5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447" y="2856739"/>
            <a:ext cx="4161788" cy="1514334"/>
          </a:xfrm>
        </p:spPr>
        <p:txBody>
          <a:bodyPr/>
          <a:lstStyle/>
          <a:p>
            <a:r>
              <a:rPr lang="es-MX" dirty="0"/>
              <a:t>Ejecute el </a:t>
            </a:r>
            <a:r>
              <a:rPr lang="es-MX" dirty="0" err="1"/>
              <a:t>Runneable</a:t>
            </a:r>
            <a:r>
              <a:rPr lang="es-MX" dirty="0"/>
              <a:t> del programa.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B865D5-7C82-AD46-C36D-2F80F42A4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694" y="2671657"/>
            <a:ext cx="6487430" cy="1514686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3BDDA416-8944-DE8E-3CAA-4866126B147C}"/>
              </a:ext>
            </a:extLst>
          </p:cNvPr>
          <p:cNvCxnSpPr/>
          <p:nvPr/>
        </p:nvCxnSpPr>
        <p:spPr>
          <a:xfrm>
            <a:off x="4246433" y="2140091"/>
            <a:ext cx="1060174" cy="1282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66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1B226-2E5B-329F-6F0D-0BD59FC9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23" y="-33183"/>
            <a:ext cx="10353762" cy="970450"/>
          </a:xfrm>
        </p:spPr>
        <p:txBody>
          <a:bodyPr/>
          <a:lstStyle/>
          <a:p>
            <a:r>
              <a:rPr lang="es-MX" dirty="0"/>
              <a:t>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D1B1BB-5D51-A2EF-4CCE-5FB5B9D67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75" y="1535502"/>
            <a:ext cx="4713282" cy="3275650"/>
          </a:xfrm>
        </p:spPr>
        <p:txBody>
          <a:bodyPr/>
          <a:lstStyle/>
          <a:p>
            <a:r>
              <a:rPr lang="es-MX" dirty="0"/>
              <a:t>Al iniciar, se encontrará con la interfaz principal del programa. Primero deberá seleccionar el archivo que desea analizar, por lo que es necesario dirigirse al botón seleccionar archivo y cargarlo.</a:t>
            </a:r>
          </a:p>
          <a:p>
            <a:r>
              <a:rPr lang="es-MX" dirty="0"/>
              <a:t>Nuestro programa ya viene con un archivo incluido que podrá encontrar aquí: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20231F-0B1F-9D00-296C-F04B75BEE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452" y="937267"/>
            <a:ext cx="6973273" cy="564911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6F443AA-7909-55B5-91E4-178BE74E1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50" y="4811152"/>
            <a:ext cx="2600688" cy="124794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36FDAD5-14E5-FCBB-E147-DE0D674D0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367" y="4934994"/>
            <a:ext cx="2048161" cy="1000265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26C67B43-AD21-8814-9872-B7CFD0F8CCD7}"/>
              </a:ext>
            </a:extLst>
          </p:cNvPr>
          <p:cNvSpPr/>
          <p:nvPr/>
        </p:nvSpPr>
        <p:spPr>
          <a:xfrm>
            <a:off x="145275" y="5021883"/>
            <a:ext cx="2623092" cy="30061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CEA6A42-F076-79FB-3B90-5ED72BC333FA}"/>
              </a:ext>
            </a:extLst>
          </p:cNvPr>
          <p:cNvSpPr/>
          <p:nvPr/>
        </p:nvSpPr>
        <p:spPr>
          <a:xfrm>
            <a:off x="2864663" y="5021883"/>
            <a:ext cx="1993894" cy="21372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959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250C4-2552-3687-95E5-C6E085D2F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179856-CAB9-2D01-9091-34493A7D8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307562" cy="4058751"/>
          </a:xfrm>
        </p:spPr>
        <p:txBody>
          <a:bodyPr/>
          <a:lstStyle/>
          <a:p>
            <a:r>
              <a:rPr lang="es-MX" dirty="0"/>
              <a:t>Al </a:t>
            </a:r>
            <a:r>
              <a:rPr lang="es-MX" dirty="0" err="1"/>
              <a:t>clickear</a:t>
            </a:r>
            <a:r>
              <a:rPr lang="es-MX" dirty="0"/>
              <a:t> en el botón de seleccionar archivo, se le abrirá un explorador de archivos donde buscará su documento a analizar. Si desea ingresar cualquier otro archivo, este deberá ser de extensión .</a:t>
            </a:r>
            <a:r>
              <a:rPr lang="es-MX" dirty="0" err="1"/>
              <a:t>txt</a:t>
            </a:r>
            <a:endParaRPr lang="es-MX" dirty="0"/>
          </a:p>
          <a:p>
            <a:r>
              <a:rPr lang="es-MX" dirty="0"/>
              <a:t>También puede cargar el archivo de prueba que viene con este  programa en la ruta explicada anteriormente.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1C96867-11CC-1D70-C395-8A39157BB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378" y="1839330"/>
            <a:ext cx="4744112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15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EDD78-72B7-B655-930E-3DC13C92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03" y="0"/>
            <a:ext cx="10353762" cy="970450"/>
          </a:xfrm>
        </p:spPr>
        <p:txBody>
          <a:bodyPr/>
          <a:lstStyle/>
          <a:p>
            <a:r>
              <a:rPr lang="es-MX" dirty="0"/>
              <a:t>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B668DF-5ADF-00B2-9024-206733B30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56" y="1732447"/>
            <a:ext cx="4648762" cy="4058751"/>
          </a:xfrm>
        </p:spPr>
        <p:txBody>
          <a:bodyPr/>
          <a:lstStyle/>
          <a:p>
            <a:r>
              <a:rPr lang="es-MX" dirty="0"/>
              <a:t>Al seleccionar su archivo, la interfaz principal le mostrará el contenido del archivo seleccionado. A partir de ahora, usted podrá generar la tabla de símbolos, la tabla de tokens y las expresiones encontradas.</a:t>
            </a:r>
          </a:p>
          <a:p>
            <a:r>
              <a:rPr lang="es-MX" dirty="0"/>
              <a:t>Para ello, diríjase a las ventadas de la parte superior izquierda y navegue entre ellas dando </a:t>
            </a:r>
            <a:r>
              <a:rPr lang="es-MX" dirty="0" err="1"/>
              <a:t>click</a:t>
            </a:r>
            <a:r>
              <a:rPr lang="es-MX" dirty="0"/>
              <a:t> a la que desee ir.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6222580-F7E9-A6A1-AE6C-243E3EB7D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031" y="937267"/>
            <a:ext cx="6963747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043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2DFA4-D3C2-CE95-6F25-80C7598F6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es-MX" dirty="0"/>
              <a:t>Aplicación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29981F5E-BFF0-8FB1-E228-43D72234B2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0325" y="970450"/>
            <a:ext cx="5425448" cy="4368447"/>
          </a:xfrm>
        </p:spPr>
      </p:pic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26BD81C3-442C-9EA7-6177-C6DE76873E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6228" y="970451"/>
            <a:ext cx="5414799" cy="4374626"/>
          </a:xfr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02F1F7E5-CABE-5F56-D7C8-90321DA30D5E}"/>
              </a:ext>
            </a:extLst>
          </p:cNvPr>
          <p:cNvSpPr txBox="1"/>
          <p:nvPr/>
        </p:nvSpPr>
        <p:spPr>
          <a:xfrm>
            <a:off x="436098" y="5683348"/>
            <a:ext cx="11211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Al abrir la ventana de tabla de símbolos, encontrará lo visto en la foto 1. Para generar los símbolos encontrados, será necesario </a:t>
            </a:r>
            <a:r>
              <a:rPr lang="es-MX" dirty="0" err="1"/>
              <a:t>clickear</a:t>
            </a:r>
            <a:r>
              <a:rPr lang="es-MX" dirty="0"/>
              <a:t> el botón “Generar Tabla de Símbolos”. </a:t>
            </a:r>
          </a:p>
          <a:p>
            <a:r>
              <a:rPr lang="es-MX" dirty="0"/>
              <a:t>Le mostrara los símbolos encontrados como en la foto 2,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C6D403C-CC3F-8FE4-BEF4-E27439B10D83}"/>
              </a:ext>
            </a:extLst>
          </p:cNvPr>
          <p:cNvSpPr txBox="1"/>
          <p:nvPr/>
        </p:nvSpPr>
        <p:spPr>
          <a:xfrm>
            <a:off x="2574388" y="508785"/>
            <a:ext cx="450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BF2D1ED-FD10-1C6D-6848-EDE3BBA2A3F0}"/>
              </a:ext>
            </a:extLst>
          </p:cNvPr>
          <p:cNvSpPr txBox="1"/>
          <p:nvPr/>
        </p:nvSpPr>
        <p:spPr>
          <a:xfrm>
            <a:off x="9162025" y="508784"/>
            <a:ext cx="450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08796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2DFA4-D3C2-CE95-6F25-80C7598F6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es-MX" dirty="0"/>
              <a:t>Aplicación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2F1F7E5-CABE-5F56-D7C8-90321DA30D5E}"/>
              </a:ext>
            </a:extLst>
          </p:cNvPr>
          <p:cNvSpPr txBox="1"/>
          <p:nvPr/>
        </p:nvSpPr>
        <p:spPr>
          <a:xfrm>
            <a:off x="436098" y="5683348"/>
            <a:ext cx="11211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Al abrir la ventana de tabla de Tokens, encontrará lo visto en la foto 1. Para generar los tokens encontrados, será necesario </a:t>
            </a:r>
            <a:r>
              <a:rPr lang="es-MX" dirty="0" err="1"/>
              <a:t>clickear</a:t>
            </a:r>
            <a:r>
              <a:rPr lang="es-MX" dirty="0"/>
              <a:t> el botón “Generar Tabla de Tokens”. </a:t>
            </a:r>
          </a:p>
          <a:p>
            <a:r>
              <a:rPr lang="es-MX" dirty="0"/>
              <a:t>Le mostrara los tokens encontrados como en la foto 2.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C6D403C-CC3F-8FE4-BEF4-E27439B10D83}"/>
              </a:ext>
            </a:extLst>
          </p:cNvPr>
          <p:cNvSpPr txBox="1"/>
          <p:nvPr/>
        </p:nvSpPr>
        <p:spPr>
          <a:xfrm>
            <a:off x="2574388" y="508785"/>
            <a:ext cx="450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BF2D1ED-FD10-1C6D-6848-EDE3BBA2A3F0}"/>
              </a:ext>
            </a:extLst>
          </p:cNvPr>
          <p:cNvSpPr txBox="1"/>
          <p:nvPr/>
        </p:nvSpPr>
        <p:spPr>
          <a:xfrm>
            <a:off x="8837999" y="508784"/>
            <a:ext cx="450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2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E83FF82B-B1DA-049D-A234-EE82303400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6098" y="970449"/>
            <a:ext cx="5405682" cy="4374626"/>
          </a:xfrm>
        </p:spPr>
      </p:pic>
      <p:pic>
        <p:nvPicPr>
          <p:cNvPr id="17" name="Marcador de contenido 16">
            <a:extLst>
              <a:ext uri="{FF2B5EF4-FFF2-40B4-BE49-F238E27FC236}">
                <a16:creationId xmlns:a16="http://schemas.microsoft.com/office/drawing/2014/main" id="{693C304D-8AB3-98F3-E333-6AD57869D6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50222" y="970449"/>
            <a:ext cx="5425720" cy="4374626"/>
          </a:xfrm>
        </p:spPr>
      </p:pic>
    </p:spTree>
    <p:extLst>
      <p:ext uri="{BB962C8B-B14F-4D97-AF65-F5344CB8AC3E}">
        <p14:creationId xmlns:p14="http://schemas.microsoft.com/office/powerpoint/2010/main" val="3918064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2DFA4-D3C2-CE95-6F25-80C7598F6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es-MX" dirty="0"/>
              <a:t>Aplicación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2F1F7E5-CABE-5F56-D7C8-90321DA30D5E}"/>
              </a:ext>
            </a:extLst>
          </p:cNvPr>
          <p:cNvSpPr txBox="1"/>
          <p:nvPr/>
        </p:nvSpPr>
        <p:spPr>
          <a:xfrm>
            <a:off x="436098" y="5683348"/>
            <a:ext cx="11211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Al abrir la ventana de Expresiones, encontrará lo visto en la foto 1. Para generar las expresiones encontradas, será necesario </a:t>
            </a:r>
            <a:r>
              <a:rPr lang="es-MX" dirty="0" err="1"/>
              <a:t>clickear</a:t>
            </a:r>
            <a:r>
              <a:rPr lang="es-MX" dirty="0"/>
              <a:t> el botón “Generar expresiones”. </a:t>
            </a:r>
          </a:p>
          <a:p>
            <a:r>
              <a:rPr lang="es-MX" dirty="0"/>
              <a:t>Le mostrará las expresiones como en la foto 2.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C6D403C-CC3F-8FE4-BEF4-E27439B10D83}"/>
              </a:ext>
            </a:extLst>
          </p:cNvPr>
          <p:cNvSpPr txBox="1"/>
          <p:nvPr/>
        </p:nvSpPr>
        <p:spPr>
          <a:xfrm>
            <a:off x="2574388" y="508785"/>
            <a:ext cx="450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BF2D1ED-FD10-1C6D-6848-EDE3BBA2A3F0}"/>
              </a:ext>
            </a:extLst>
          </p:cNvPr>
          <p:cNvSpPr txBox="1"/>
          <p:nvPr/>
        </p:nvSpPr>
        <p:spPr>
          <a:xfrm>
            <a:off x="8837999" y="508784"/>
            <a:ext cx="450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2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C0253E73-C125-4422-7D6D-1F9CD1FC60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6098" y="951058"/>
            <a:ext cx="5425720" cy="4394017"/>
          </a:xfrm>
        </p:spPr>
      </p:pic>
      <p:pic>
        <p:nvPicPr>
          <p:cNvPr id="16" name="Marcador de contenido 15">
            <a:extLst>
              <a:ext uri="{FF2B5EF4-FFF2-40B4-BE49-F238E27FC236}">
                <a16:creationId xmlns:a16="http://schemas.microsoft.com/office/drawing/2014/main" id="{D761B135-85B6-5798-6416-C7AF6170F9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0938" y="970449"/>
            <a:ext cx="5438723" cy="4374626"/>
          </a:xfrm>
        </p:spPr>
      </p:pic>
    </p:spTree>
    <p:extLst>
      <p:ext uri="{BB962C8B-B14F-4D97-AF65-F5344CB8AC3E}">
        <p14:creationId xmlns:p14="http://schemas.microsoft.com/office/powerpoint/2010/main" val="4034796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42</TotalTime>
  <Words>481</Words>
  <Application>Microsoft Office PowerPoint</Application>
  <PresentationFormat>Panorámica</PresentationFormat>
  <Paragraphs>40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Calisto MT</vt:lpstr>
      <vt:lpstr>Wingdings 2</vt:lpstr>
      <vt:lpstr>Pizarra</vt:lpstr>
      <vt:lpstr>Funcionamiento del programa</vt:lpstr>
      <vt:lpstr>Inicio</vt:lpstr>
      <vt:lpstr>Inicio</vt:lpstr>
      <vt:lpstr>Aplicación</vt:lpstr>
      <vt:lpstr>Aplicación</vt:lpstr>
      <vt:lpstr>Aplicación</vt:lpstr>
      <vt:lpstr>Aplicación</vt:lpstr>
      <vt:lpstr>Aplicación</vt:lpstr>
      <vt:lpstr>Aplicación</vt:lpstr>
      <vt:lpstr>Aplicación: Expresiones Aritméticas.</vt:lpstr>
      <vt:lpstr>Aplicación: Expresiones Aritméticas.</vt:lpstr>
      <vt:lpstr>Aplicación: Finalización de programa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Funcionamiento del programa</dc:title>
  <dc:creator>Brayan Camilo Estrada Ramos</dc:creator>
  <cp:lastModifiedBy>Brayan Camilo Estrada Ramos</cp:lastModifiedBy>
  <cp:revision>2</cp:revision>
  <dcterms:created xsi:type="dcterms:W3CDTF">2022-10-03T01:36:05Z</dcterms:created>
  <dcterms:modified xsi:type="dcterms:W3CDTF">2022-10-03T02:18:23Z</dcterms:modified>
</cp:coreProperties>
</file>