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Reisebüro – BI &amp; DWH Projekt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Frau Koschevnikov</a:t>
            </a:r>
          </a:p>
          <a:p>
            <a:r>
              <a:t>Technische Universität Hamburg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Tipps für Kolleg:innen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Frühzeitig konsistente Schlüssel definieren</a:t>
            </a:r>
          </a:p>
          <a:p>
            <a:r>
              <a:t>• SCD2 mit surrogate_key sauber implementieren</a:t>
            </a:r>
          </a:p>
          <a:p>
            <a:r>
              <a:t>• Historische Daten unbedingt testen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Fragen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Vielen Dank für Ihre Aufmerksamkeit!</a:t>
            </a:r>
          </a:p>
          <a:p>
            <a:r>
              <a:t>Jetzt ist Zeit für Ihre Fragen.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Einschränkungen / Randbedingungen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Ein Angebot kann nur von einer Filiale verkauft werden</a:t>
            </a:r>
          </a:p>
          <a:p>
            <a:r>
              <a:t>• Jede Buchung ist einem Kunden zugeordnet</a:t>
            </a:r>
          </a:p>
          <a:p>
            <a:r>
              <a:t>• Preisänderungen im Angebot über die Zeit → SCD notwendig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Business-Datenbank – ER-Modell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Entitäten: Kunde, Mitarbeiter, Angebot, Buchung, Filiale, Adresse, Ort, Artikel</a:t>
            </a:r>
          </a:p>
          <a:p>
            <a:r>
              <a:t>• Relationen inkl. PK/FK</a:t>
            </a:r>
          </a:p>
          <a:p>
            <a:r>
              <a:t>• Darstellung als ER-Diagramm (siehe Anhang)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DWH-Design – Star-Schema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Fakten-Tabelle: fakt_buchung</a:t>
            </a:r>
          </a:p>
          <a:p>
            <a:r>
              <a:t>• Dimensionen: dim_kunde, dim_angebot, dim_mitarbeiter, dim_filiale, dim_zeit</a:t>
            </a:r>
          </a:p>
          <a:p>
            <a:r>
              <a:t>• SCD-Typen: SCD0 (z. B. Staat), SCD2 (z. B. Adresse)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SCD-Varianten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SCD0 (konstant): Staat, Geschlecht</a:t>
            </a:r>
          </a:p>
          <a:p>
            <a:r>
              <a:t>• SCD2 (historisch): Adresse, Mitarbeiterposition</a:t>
            </a:r>
          </a:p>
          <a:p>
            <a:r>
              <a:t>• Implementiert mit Gültigkeitszeiträumen (valid_from / valid_to)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ETL-Prozess (Schedule)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Extraktion aus dbo-Schema der Business-DB</a:t>
            </a:r>
          </a:p>
          <a:p>
            <a:r>
              <a:t>• Transformation: Adressstandardisierung, PLZ-Aufteilung</a:t>
            </a:r>
          </a:p>
          <a:p>
            <a:r>
              <a:t>• Laden ins dwh-Schema</a:t>
            </a:r>
          </a:p>
          <a:p>
            <a:r>
              <a:t>• Zeitsteuerung: täglich um 02:00 Uhr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Erfahrungen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Umgang mit relationalen und dimensionalen Datenmodellen</a:t>
            </a:r>
          </a:p>
          <a:p>
            <a:r>
              <a:t>• Umsetzung von SCD2 mit SQL</a:t>
            </a:r>
          </a:p>
          <a:p>
            <a:r>
              <a:t>• Bedeutung konsistenter IDs im ETL-Prozess</a:t>
            </a:r>
          </a:p>
          <a:p>
            <a:r>
              <a:t>• Zusammenarbeit im 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Realitätsnahe Reisedaten</a:t>
            </a:r>
          </a:p>
          <a:p>
            <a:r>
              <a:t>• Visualisierungspotenzial (z. B. Power BI)</a:t>
            </a:r>
          </a:p>
          <a:p>
            <a:r>
              <a:t>• Modularer Aufbau für Erweiterung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Herausforderungen &amp; Lösungen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Problem: Dubletten bei Adressen → Lösung: Normalisierung</a:t>
            </a:r>
          </a:p>
          <a:p>
            <a:r>
              <a:t>• Problem: Historisierung bei SCD2 → Lösung: Gültigkeitszeiträume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