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OLAP-Würfel: Getränkeverkauf – Finanzanalyse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Modellierung eines Star-Schemas für die Finanzabteilung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Dimensionen des OLAP-Würfels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Produkt (Produktkategorie → Produkttyp → Verpackung)</a:t>
            </a:r>
          </a:p>
          <a:p>
            <a:r>
              <a:t>- Zeit (Jahr → Quartal → Monat)</a:t>
            </a:r>
          </a:p>
          <a:p>
            <a:r>
              <a:t>- Region (Land → Bundesland → Stadt)</a:t>
            </a:r>
          </a:p>
          <a:p>
            <a:r>
              <a:t>- Planungsart (Ist / Plan / Abweichung)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Kennzahlen (Measures)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Sales</a:t>
            </a:r>
          </a:p>
          <a:p>
            <a:r>
              <a:t>- COGS (Cost of Goods Sold)</a:t>
            </a:r>
          </a:p>
          <a:p>
            <a:r>
              <a:t>- Margin = Sales - COGS</a:t>
            </a:r>
          </a:p>
          <a:p>
            <a:r>
              <a:t>- Marketing Expenses</a:t>
            </a:r>
          </a:p>
          <a:p>
            <a:r>
              <a:t>- Freight Expenses</a:t>
            </a:r>
          </a:p>
          <a:p>
            <a:r>
              <a:t>- Total Expenses = Marketing + Freight</a:t>
            </a:r>
          </a:p>
          <a:p>
            <a:r>
              <a:t>- Profit = Margin - Total Expenses</a:t>
            </a:r>
          </a:p>
          <a:p>
            <a:r>
              <a:t>- Für alle Kennzahlen: IST / PLAN / ABWEICHUNG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Star-Schema – Struktur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Faktentabelle: Finanzkennzahlen</a:t>
            </a:r>
          </a:p>
          <a:p/>
          <a:p>
            <a:r>
              <a:t>Dimensionen:</a:t>
            </a:r>
          </a:p>
          <a:p>
            <a:r>
              <a:t>- Produkt</a:t>
            </a:r>
          </a:p>
          <a:p>
            <a:r>
              <a:t>- Zeit</a:t>
            </a:r>
          </a:p>
          <a:p>
            <a:r>
              <a:t>- Region</a:t>
            </a:r>
          </a:p>
          <a:p>
            <a:r>
              <a:t>- Planungsart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