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  <p:sldMasterId id="2147483713" r:id="rId2"/>
  </p:sldMasterIdLst>
  <p:sldIdLst>
    <p:sldId id="256" r:id="rId3"/>
  </p:sldIdLst>
  <p:sldSz cx="25199975" cy="35999738"/>
  <p:notesSz cx="6858000" cy="9144000"/>
  <p:defaultTextStyle>
    <a:defPPr>
      <a:defRPr lang="sr-Latn-RS"/>
    </a:defPPr>
    <a:lvl1pPr marL="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1pPr>
    <a:lvl2pPr marL="1468755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2pPr>
    <a:lvl3pPr marL="293751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3pPr>
    <a:lvl4pPr marL="4406265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4pPr>
    <a:lvl5pPr marL="587502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5pPr>
    <a:lvl6pPr marL="7343775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6pPr>
    <a:lvl7pPr marL="881253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7pPr>
    <a:lvl8pPr marL="10281285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8pPr>
    <a:lvl9pPr marL="1175004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4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50" d="100"/>
          <a:sy n="50" d="100"/>
        </p:scale>
        <p:origin x="-1488" y="-4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itHub\Projket\Rezultati\DataToCSV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140394349275916E-2"/>
          <c:y val="4.3779642466253189E-2"/>
          <c:w val="0.88744834780267856"/>
          <c:h val="0.8023228490090690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Sheet16!$E$1</c:f>
              <c:strCache>
                <c:ptCount val="1"/>
                <c:pt idx="0">
                  <c:v>GD</c:v>
                </c:pt>
              </c:strCache>
            </c:strRef>
          </c:tx>
          <c:spPr>
            <a:ln w="9525" cap="rnd">
              <a:noFill/>
              <a:round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dk1">
                      <a:tint val="88500"/>
                      <a:shade val="51000"/>
                      <a:satMod val="130000"/>
                    </a:schemeClr>
                  </a:gs>
                  <a:gs pos="80000">
                    <a:schemeClr val="dk1">
                      <a:tint val="88500"/>
                      <a:shade val="93000"/>
                      <a:satMod val="130000"/>
                    </a:schemeClr>
                  </a:gs>
                  <a:gs pos="100000">
                    <a:schemeClr val="dk1">
                      <a:tint val="885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dk1">
                    <a:tint val="88500"/>
                  </a:schemeClr>
                </a:solidFill>
                <a:round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c:spPr>
          </c:marker>
          <c:trendline>
            <c:spPr>
              <a:ln w="9525" cap="rnd">
                <a:solidFill>
                  <a:schemeClr val="dk1">
                    <a:tint val="88500"/>
                  </a:schemeClr>
                </a:solidFill>
              </a:ln>
              <a:effectLst/>
            </c:spPr>
            <c:trendlineType val="linear"/>
            <c:intercept val="0"/>
            <c:dispRSqr val="0"/>
            <c:dispEq val="1"/>
            <c:trendlineLbl>
              <c:layout>
                <c:manualLayout>
                  <c:x val="2.6562857527424457E-2"/>
                  <c:y val="0.1834795048648834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Sheet16!$D$2:$D$1128</c:f>
              <c:numCache>
                <c:formatCode>General</c:formatCode>
                <c:ptCount val="1127"/>
                <c:pt idx="0">
                  <c:v>1.9999999999999971</c:v>
                </c:pt>
                <c:pt idx="1">
                  <c:v>2.4758836806279891</c:v>
                </c:pt>
                <c:pt idx="2">
                  <c:v>2.8999999999999959</c:v>
                </c:pt>
                <c:pt idx="3">
                  <c:v>3.1064449134018104</c:v>
                </c:pt>
                <c:pt idx="4">
                  <c:v>5.2810983706043579</c:v>
                </c:pt>
                <c:pt idx="5">
                  <c:v>4.67332857821917</c:v>
                </c:pt>
                <c:pt idx="6">
                  <c:v>4.67332857821917</c:v>
                </c:pt>
                <c:pt idx="7">
                  <c:v>4.5044422518220797</c:v>
                </c:pt>
                <c:pt idx="8">
                  <c:v>2.2561028345356959</c:v>
                </c:pt>
                <c:pt idx="9">
                  <c:v>4.9416596402423387</c:v>
                </c:pt>
                <c:pt idx="10">
                  <c:v>2.9899832775452122</c:v>
                </c:pt>
                <c:pt idx="11">
                  <c:v>3.080584360149873</c:v>
                </c:pt>
                <c:pt idx="12">
                  <c:v>2.7928480087537899</c:v>
                </c:pt>
                <c:pt idx="13">
                  <c:v>2.7928480087537899</c:v>
                </c:pt>
                <c:pt idx="14">
                  <c:v>2.1189620100417099</c:v>
                </c:pt>
                <c:pt idx="15">
                  <c:v>2.3086792761230366</c:v>
                </c:pt>
                <c:pt idx="16">
                  <c:v>3.203123475609396</c:v>
                </c:pt>
                <c:pt idx="17">
                  <c:v>3.0951575081084308</c:v>
                </c:pt>
                <c:pt idx="18">
                  <c:v>3.2078029864690878</c:v>
                </c:pt>
                <c:pt idx="19">
                  <c:v>2.7276363393971725</c:v>
                </c:pt>
                <c:pt idx="20">
                  <c:v>3.319638534539568</c:v>
                </c:pt>
                <c:pt idx="21">
                  <c:v>1.4317821063276339</c:v>
                </c:pt>
                <c:pt idx="22">
                  <c:v>3.4756294393965508</c:v>
                </c:pt>
                <c:pt idx="23">
                  <c:v>2.8301943396169813</c:v>
                </c:pt>
                <c:pt idx="24">
                  <c:v>4.5287967496896977</c:v>
                </c:pt>
                <c:pt idx="25">
                  <c:v>2.6381811916545854</c:v>
                </c:pt>
                <c:pt idx="26">
                  <c:v>2.8301943396169813</c:v>
                </c:pt>
                <c:pt idx="27">
                  <c:v>3.1764760348537147</c:v>
                </c:pt>
                <c:pt idx="28">
                  <c:v>3.5902646142032482</c:v>
                </c:pt>
                <c:pt idx="29">
                  <c:v>1.8547236990991429</c:v>
                </c:pt>
                <c:pt idx="30">
                  <c:v>2.3043437243605789</c:v>
                </c:pt>
                <c:pt idx="31">
                  <c:v>2.8653097563788821</c:v>
                </c:pt>
                <c:pt idx="32">
                  <c:v>3.2155870381627083</c:v>
                </c:pt>
                <c:pt idx="33">
                  <c:v>4.2154477816715978</c:v>
                </c:pt>
                <c:pt idx="34">
                  <c:v>2.2449944320643649</c:v>
                </c:pt>
                <c:pt idx="35">
                  <c:v>3.2264531609803346</c:v>
                </c:pt>
                <c:pt idx="36">
                  <c:v>2.8913664589601904</c:v>
                </c:pt>
                <c:pt idx="37">
                  <c:v>1.1445523142259604</c:v>
                </c:pt>
                <c:pt idx="38">
                  <c:v>2.9614185789921734</c:v>
                </c:pt>
                <c:pt idx="39">
                  <c:v>4.3011626335213151</c:v>
                </c:pt>
                <c:pt idx="40">
                  <c:v>3.117691453623983</c:v>
                </c:pt>
                <c:pt idx="41">
                  <c:v>3.0413812651491114</c:v>
                </c:pt>
                <c:pt idx="42">
                  <c:v>2.3790754506740615</c:v>
                </c:pt>
                <c:pt idx="43">
                  <c:v>2.3790754506740615</c:v>
                </c:pt>
                <c:pt idx="44">
                  <c:v>3.8845849199110103</c:v>
                </c:pt>
                <c:pt idx="45">
                  <c:v>2.9732137494637012</c:v>
                </c:pt>
                <c:pt idx="46">
                  <c:v>4.805205510693586</c:v>
                </c:pt>
                <c:pt idx="47">
                  <c:v>1.6278820596099688</c:v>
                </c:pt>
                <c:pt idx="48">
                  <c:v>1.6278820596099737</c:v>
                </c:pt>
                <c:pt idx="49">
                  <c:v>1.6278820596099688</c:v>
                </c:pt>
                <c:pt idx="50">
                  <c:v>1.9999999999999971</c:v>
                </c:pt>
                <c:pt idx="51">
                  <c:v>1.9999999999999971</c:v>
                </c:pt>
                <c:pt idx="52">
                  <c:v>2.408318915758453</c:v>
                </c:pt>
                <c:pt idx="53">
                  <c:v>2.5079872407968877</c:v>
                </c:pt>
                <c:pt idx="54">
                  <c:v>2.5079872407968877</c:v>
                </c:pt>
                <c:pt idx="55">
                  <c:v>2.6832815729997539</c:v>
                </c:pt>
                <c:pt idx="56">
                  <c:v>4.8590122453025328</c:v>
                </c:pt>
                <c:pt idx="57">
                  <c:v>2.426932219902318</c:v>
                </c:pt>
                <c:pt idx="58">
                  <c:v>3.1906112267087643</c:v>
                </c:pt>
                <c:pt idx="59">
                  <c:v>4.0693979898751573</c:v>
                </c:pt>
                <c:pt idx="60">
                  <c:v>4.2614551505325027</c:v>
                </c:pt>
                <c:pt idx="61">
                  <c:v>4.1231056256176659</c:v>
                </c:pt>
                <c:pt idx="62">
                  <c:v>2.2090722034374486</c:v>
                </c:pt>
                <c:pt idx="63">
                  <c:v>3.0675723300355902</c:v>
                </c:pt>
                <c:pt idx="64">
                  <c:v>2.7928480087537899</c:v>
                </c:pt>
                <c:pt idx="65">
                  <c:v>3.3852621759621546</c:v>
                </c:pt>
                <c:pt idx="66">
                  <c:v>3.2078029864690878</c:v>
                </c:pt>
                <c:pt idx="67">
                  <c:v>2.1400934559032718</c:v>
                </c:pt>
                <c:pt idx="68">
                  <c:v>3.021588985947623</c:v>
                </c:pt>
                <c:pt idx="69">
                  <c:v>6.4621977685614072</c:v>
                </c:pt>
                <c:pt idx="70">
                  <c:v>5.9472682804797046</c:v>
                </c:pt>
                <c:pt idx="71">
                  <c:v>5.0645829048402407</c:v>
                </c:pt>
                <c:pt idx="72">
                  <c:v>1.9104973174542748</c:v>
                </c:pt>
                <c:pt idx="73">
                  <c:v>3.6290494623248102</c:v>
                </c:pt>
                <c:pt idx="74">
                  <c:v>2.8861739379323592</c:v>
                </c:pt>
                <c:pt idx="75">
                  <c:v>3.4249087579087441</c:v>
                </c:pt>
                <c:pt idx="76">
                  <c:v>2.2825424421026685</c:v>
                </c:pt>
                <c:pt idx="77">
                  <c:v>3.2695565448543618</c:v>
                </c:pt>
                <c:pt idx="78">
                  <c:v>3</c:v>
                </c:pt>
                <c:pt idx="79">
                  <c:v>3.7483329627982656</c:v>
                </c:pt>
                <c:pt idx="80">
                  <c:v>2.8635642126552732</c:v>
                </c:pt>
                <c:pt idx="81">
                  <c:v>4.9406477308142493</c:v>
                </c:pt>
                <c:pt idx="82">
                  <c:v>4.9406477308142493</c:v>
                </c:pt>
                <c:pt idx="83">
                  <c:v>3.0099833886584793</c:v>
                </c:pt>
                <c:pt idx="84">
                  <c:v>3.9293765408777039</c:v>
                </c:pt>
                <c:pt idx="85">
                  <c:v>2.424871130596431</c:v>
                </c:pt>
                <c:pt idx="86">
                  <c:v>3.6235341863986914</c:v>
                </c:pt>
                <c:pt idx="87">
                  <c:v>4.7874836814343329</c:v>
                </c:pt>
                <c:pt idx="88">
                  <c:v>3.1764760348537147</c:v>
                </c:pt>
                <c:pt idx="89">
                  <c:v>6.5604877867426925</c:v>
                </c:pt>
                <c:pt idx="90">
                  <c:v>2.6324893162176362</c:v>
                </c:pt>
                <c:pt idx="91">
                  <c:v>2.6324893162176362</c:v>
                </c:pt>
                <c:pt idx="92">
                  <c:v>3.238826948140328</c:v>
                </c:pt>
                <c:pt idx="93">
                  <c:v>5.9472682804797046</c:v>
                </c:pt>
                <c:pt idx="94">
                  <c:v>2.0784609690826521</c:v>
                </c:pt>
                <c:pt idx="95">
                  <c:v>2.0784609690826521</c:v>
                </c:pt>
                <c:pt idx="96">
                  <c:v>2.7730849247724105</c:v>
                </c:pt>
                <c:pt idx="97">
                  <c:v>1.0440306508910542</c:v>
                </c:pt>
                <c:pt idx="98">
                  <c:v>3.4713109915419604</c:v>
                </c:pt>
                <c:pt idx="99">
                  <c:v>2.1447610589527208</c:v>
                </c:pt>
                <c:pt idx="100">
                  <c:v>1.6340134638368193</c:v>
                </c:pt>
                <c:pt idx="101">
                  <c:v>1.6340134638368193</c:v>
                </c:pt>
                <c:pt idx="102">
                  <c:v>1.0099504938362081</c:v>
                </c:pt>
                <c:pt idx="103">
                  <c:v>1.0049875621120892</c:v>
                </c:pt>
                <c:pt idx="104">
                  <c:v>3.6345563690772509</c:v>
                </c:pt>
                <c:pt idx="105">
                  <c:v>2.3259406699226028</c:v>
                </c:pt>
                <c:pt idx="106">
                  <c:v>2.3790754506740615</c:v>
                </c:pt>
                <c:pt idx="107">
                  <c:v>3.3852621759621484</c:v>
                </c:pt>
                <c:pt idx="108">
                  <c:v>3.3852621759621484</c:v>
                </c:pt>
                <c:pt idx="109">
                  <c:v>3.2756678708318416</c:v>
                </c:pt>
                <c:pt idx="110">
                  <c:v>1.8384776310850195</c:v>
                </c:pt>
                <c:pt idx="111">
                  <c:v>1.8384776310850195</c:v>
                </c:pt>
                <c:pt idx="112">
                  <c:v>1.6278820596099737</c:v>
                </c:pt>
                <c:pt idx="113">
                  <c:v>1.6278820596099737</c:v>
                </c:pt>
                <c:pt idx="114">
                  <c:v>1.9697715603592172</c:v>
                </c:pt>
                <c:pt idx="115">
                  <c:v>1.9697715603592172</c:v>
                </c:pt>
                <c:pt idx="116">
                  <c:v>2.6832815729997526</c:v>
                </c:pt>
                <c:pt idx="117">
                  <c:v>2.6832815729997526</c:v>
                </c:pt>
                <c:pt idx="118">
                  <c:v>2.6000000000000054</c:v>
                </c:pt>
                <c:pt idx="119">
                  <c:v>2.6000000000000054</c:v>
                </c:pt>
                <c:pt idx="120">
                  <c:v>2.6000000000000054</c:v>
                </c:pt>
                <c:pt idx="121">
                  <c:v>3.0000000000000049</c:v>
                </c:pt>
                <c:pt idx="122">
                  <c:v>3.0000000000000049</c:v>
                </c:pt>
                <c:pt idx="123">
                  <c:v>3.0000000000000049</c:v>
                </c:pt>
                <c:pt idx="124">
                  <c:v>2.7586228448267485</c:v>
                </c:pt>
                <c:pt idx="125">
                  <c:v>2.6832815729997539</c:v>
                </c:pt>
                <c:pt idx="126">
                  <c:v>2.6832815729997539</c:v>
                </c:pt>
                <c:pt idx="127">
                  <c:v>3.5860842154082171</c:v>
                </c:pt>
                <c:pt idx="128">
                  <c:v>2.5258661880630147</c:v>
                </c:pt>
                <c:pt idx="129">
                  <c:v>3.237282811247729</c:v>
                </c:pt>
                <c:pt idx="130">
                  <c:v>4.1424630354415939</c:v>
                </c:pt>
                <c:pt idx="131">
                  <c:v>4.1424630354415939</c:v>
                </c:pt>
                <c:pt idx="132">
                  <c:v>4.9244289008980511</c:v>
                </c:pt>
                <c:pt idx="133">
                  <c:v>4.1725292090050115</c:v>
                </c:pt>
                <c:pt idx="134">
                  <c:v>2.7856776554368228</c:v>
                </c:pt>
                <c:pt idx="135">
                  <c:v>3.0935416596516001</c:v>
                </c:pt>
                <c:pt idx="136">
                  <c:v>4.9416596402423387</c:v>
                </c:pt>
                <c:pt idx="137">
                  <c:v>4.9416596402423387</c:v>
                </c:pt>
                <c:pt idx="138">
                  <c:v>3.0347981810987013</c:v>
                </c:pt>
                <c:pt idx="139">
                  <c:v>1.6431676725154958</c:v>
                </c:pt>
                <c:pt idx="140">
                  <c:v>2.4124676163629619</c:v>
                </c:pt>
                <c:pt idx="141">
                  <c:v>3.2186953878862163</c:v>
                </c:pt>
                <c:pt idx="142">
                  <c:v>3.2893768406797088</c:v>
                </c:pt>
                <c:pt idx="143">
                  <c:v>4.5044422518220859</c:v>
                </c:pt>
                <c:pt idx="144">
                  <c:v>0.42426406871192618</c:v>
                </c:pt>
                <c:pt idx="145">
                  <c:v>0.41231056256176329</c:v>
                </c:pt>
                <c:pt idx="146">
                  <c:v>3.082207001484488</c:v>
                </c:pt>
                <c:pt idx="147">
                  <c:v>4.2871902220452034</c:v>
                </c:pt>
                <c:pt idx="148">
                  <c:v>4.2871902220452034</c:v>
                </c:pt>
                <c:pt idx="149">
                  <c:v>2.5865034312755109</c:v>
                </c:pt>
                <c:pt idx="150">
                  <c:v>3.3436506994600936</c:v>
                </c:pt>
                <c:pt idx="151">
                  <c:v>3.1701734968294697</c:v>
                </c:pt>
                <c:pt idx="152">
                  <c:v>1.2529964086141592</c:v>
                </c:pt>
                <c:pt idx="153">
                  <c:v>1.9467922333931806</c:v>
                </c:pt>
                <c:pt idx="154">
                  <c:v>1.9467922333931806</c:v>
                </c:pt>
                <c:pt idx="155">
                  <c:v>4.5398237851264671</c:v>
                </c:pt>
                <c:pt idx="156">
                  <c:v>3.6619666847201096</c:v>
                </c:pt>
                <c:pt idx="157">
                  <c:v>2.9698484809835031</c:v>
                </c:pt>
                <c:pt idx="158">
                  <c:v>2.9698484809835031</c:v>
                </c:pt>
                <c:pt idx="159">
                  <c:v>3.4249087579087441</c:v>
                </c:pt>
                <c:pt idx="160">
                  <c:v>2.2045407685048617</c:v>
                </c:pt>
                <c:pt idx="161">
                  <c:v>3.0364452901377996</c:v>
                </c:pt>
                <c:pt idx="162">
                  <c:v>3.6878177829171555</c:v>
                </c:pt>
                <c:pt idx="163">
                  <c:v>2.8982753492378883</c:v>
                </c:pt>
                <c:pt idx="164">
                  <c:v>3.0099833886584793</c:v>
                </c:pt>
                <c:pt idx="165">
                  <c:v>3.4336569426778851</c:v>
                </c:pt>
                <c:pt idx="166">
                  <c:v>3.3496268448888413</c:v>
                </c:pt>
                <c:pt idx="167">
                  <c:v>3.4336569426778851</c:v>
                </c:pt>
                <c:pt idx="168">
                  <c:v>1.3638181696985847</c:v>
                </c:pt>
                <c:pt idx="169">
                  <c:v>4.7874836814343329</c:v>
                </c:pt>
                <c:pt idx="170">
                  <c:v>2.6324893162176362</c:v>
                </c:pt>
                <c:pt idx="171">
                  <c:v>5.6089214649520649</c:v>
                </c:pt>
                <c:pt idx="172">
                  <c:v>3.7854986461495406</c:v>
                </c:pt>
                <c:pt idx="173">
                  <c:v>2.2360679774997898</c:v>
                </c:pt>
                <c:pt idx="174">
                  <c:v>2.2360679774997898</c:v>
                </c:pt>
                <c:pt idx="175">
                  <c:v>2.5787593916455296</c:v>
                </c:pt>
                <c:pt idx="176">
                  <c:v>3.9623225512317872</c:v>
                </c:pt>
                <c:pt idx="177">
                  <c:v>5.240229002629567</c:v>
                </c:pt>
                <c:pt idx="178">
                  <c:v>4.4237992721189316</c:v>
                </c:pt>
                <c:pt idx="179">
                  <c:v>3.1064449134018113</c:v>
                </c:pt>
                <c:pt idx="180">
                  <c:v>1.7691806012954119</c:v>
                </c:pt>
                <c:pt idx="181">
                  <c:v>1.8439088914585777</c:v>
                </c:pt>
                <c:pt idx="182">
                  <c:v>2.0199009876724245</c:v>
                </c:pt>
                <c:pt idx="183">
                  <c:v>3.7696153649941517</c:v>
                </c:pt>
                <c:pt idx="184">
                  <c:v>5.9548299723837648</c:v>
                </c:pt>
                <c:pt idx="185">
                  <c:v>2.6248809496813372</c:v>
                </c:pt>
                <c:pt idx="186">
                  <c:v>3.9862262855989474</c:v>
                </c:pt>
                <c:pt idx="187">
                  <c:v>1.1180339887498936</c:v>
                </c:pt>
                <c:pt idx="188">
                  <c:v>1.9949937343260022</c:v>
                </c:pt>
                <c:pt idx="189">
                  <c:v>1.476482306023341</c:v>
                </c:pt>
                <c:pt idx="190">
                  <c:v>2.4413111231467406</c:v>
                </c:pt>
                <c:pt idx="191">
                  <c:v>0.94339811320565869</c:v>
                </c:pt>
                <c:pt idx="192">
                  <c:v>1.5811388300841867</c:v>
                </c:pt>
                <c:pt idx="193">
                  <c:v>2.886173937932365</c:v>
                </c:pt>
                <c:pt idx="194">
                  <c:v>3.6455452267116346</c:v>
                </c:pt>
                <c:pt idx="195">
                  <c:v>4.3185645763378373</c:v>
                </c:pt>
                <c:pt idx="196">
                  <c:v>2.8231188426986189</c:v>
                </c:pt>
                <c:pt idx="197">
                  <c:v>3.9862262855989514</c:v>
                </c:pt>
                <c:pt idx="198">
                  <c:v>2.2494443758403988</c:v>
                </c:pt>
                <c:pt idx="199">
                  <c:v>3.0740852297878796</c:v>
                </c:pt>
                <c:pt idx="200">
                  <c:v>3.429285639896448</c:v>
                </c:pt>
                <c:pt idx="201">
                  <c:v>3.9560080889704956</c:v>
                </c:pt>
                <c:pt idx="202">
                  <c:v>4.3046486500061745</c:v>
                </c:pt>
                <c:pt idx="203">
                  <c:v>5.7740800133008152</c:v>
                </c:pt>
                <c:pt idx="204">
                  <c:v>4.1279534881100579</c:v>
                </c:pt>
                <c:pt idx="205">
                  <c:v>1.7</c:v>
                </c:pt>
                <c:pt idx="206">
                  <c:v>2.4454038521274928</c:v>
                </c:pt>
                <c:pt idx="207">
                  <c:v>3.1464265445104518</c:v>
                </c:pt>
                <c:pt idx="208">
                  <c:v>3.2588341473600702</c:v>
                </c:pt>
                <c:pt idx="209">
                  <c:v>2.4166091947189137</c:v>
                </c:pt>
                <c:pt idx="210">
                  <c:v>4.4418464629025642</c:v>
                </c:pt>
                <c:pt idx="211">
                  <c:v>4.9487372126634526</c:v>
                </c:pt>
                <c:pt idx="212">
                  <c:v>3.0870698080866261</c:v>
                </c:pt>
                <c:pt idx="213">
                  <c:v>2.6172504656604767</c:v>
                </c:pt>
                <c:pt idx="214">
                  <c:v>2.9597297173897461</c:v>
                </c:pt>
                <c:pt idx="215">
                  <c:v>1.6401219466856702</c:v>
                </c:pt>
                <c:pt idx="216">
                  <c:v>3.3166247903553998</c:v>
                </c:pt>
                <c:pt idx="217">
                  <c:v>3.7215588131856818</c:v>
                </c:pt>
                <c:pt idx="218">
                  <c:v>2.8178005607210719</c:v>
                </c:pt>
                <c:pt idx="219">
                  <c:v>4.5044422518220859</c:v>
                </c:pt>
                <c:pt idx="220">
                  <c:v>3.7603191353926335</c:v>
                </c:pt>
                <c:pt idx="221">
                  <c:v>3.0528675044947495</c:v>
                </c:pt>
                <c:pt idx="222">
                  <c:v>4.8373546489791304</c:v>
                </c:pt>
                <c:pt idx="223">
                  <c:v>2.1494185260204706</c:v>
                </c:pt>
                <c:pt idx="224">
                  <c:v>1.2845232578665111</c:v>
                </c:pt>
                <c:pt idx="225">
                  <c:v>3.2310988842806987</c:v>
                </c:pt>
                <c:pt idx="226">
                  <c:v>2.6267851073127386</c:v>
                </c:pt>
                <c:pt idx="227">
                  <c:v>4.3692104549906983</c:v>
                </c:pt>
                <c:pt idx="228">
                  <c:v>4.5398237851264671</c:v>
                </c:pt>
                <c:pt idx="229">
                  <c:v>4.5398237851264671</c:v>
                </c:pt>
                <c:pt idx="230">
                  <c:v>2.9698484809835031</c:v>
                </c:pt>
                <c:pt idx="231">
                  <c:v>3.8327535793473588</c:v>
                </c:pt>
                <c:pt idx="232">
                  <c:v>3.8327535793473588</c:v>
                </c:pt>
                <c:pt idx="233">
                  <c:v>4.0459856648287822</c:v>
                </c:pt>
                <c:pt idx="234">
                  <c:v>2.2158519806160362</c:v>
                </c:pt>
                <c:pt idx="235">
                  <c:v>3.6742346141747695</c:v>
                </c:pt>
                <c:pt idx="236">
                  <c:v>2.491987158875423</c:v>
                </c:pt>
                <c:pt idx="237">
                  <c:v>3.2878564445547207</c:v>
                </c:pt>
                <c:pt idx="238">
                  <c:v>3.4713109915419533</c:v>
                </c:pt>
                <c:pt idx="239">
                  <c:v>3.7841775856849016</c:v>
                </c:pt>
                <c:pt idx="240">
                  <c:v>4.2379240200834145</c:v>
                </c:pt>
                <c:pt idx="241">
                  <c:v>4.7116875957559001</c:v>
                </c:pt>
                <c:pt idx="242">
                  <c:v>4.7116875957559001</c:v>
                </c:pt>
                <c:pt idx="243">
                  <c:v>2.4738633753705983</c:v>
                </c:pt>
                <c:pt idx="244">
                  <c:v>3.7696153649941517</c:v>
                </c:pt>
                <c:pt idx="245">
                  <c:v>2.7964262908219126</c:v>
                </c:pt>
                <c:pt idx="246">
                  <c:v>3.7907782842049693</c:v>
                </c:pt>
                <c:pt idx="247">
                  <c:v>1.7663521732655678</c:v>
                </c:pt>
                <c:pt idx="248">
                  <c:v>4.2731721238442981</c:v>
                </c:pt>
                <c:pt idx="249">
                  <c:v>4.2731721238442981</c:v>
                </c:pt>
                <c:pt idx="250">
                  <c:v>4.1182520563948009</c:v>
                </c:pt>
                <c:pt idx="251">
                  <c:v>2.969848480983504</c:v>
                </c:pt>
                <c:pt idx="252">
                  <c:v>3.9862262855989514</c:v>
                </c:pt>
                <c:pt idx="253">
                  <c:v>3.9862262855989514</c:v>
                </c:pt>
                <c:pt idx="254">
                  <c:v>2.2494443758403988</c:v>
                </c:pt>
                <c:pt idx="255">
                  <c:v>5.0635955604688654</c:v>
                </c:pt>
                <c:pt idx="256">
                  <c:v>2.4535688292770588</c:v>
                </c:pt>
                <c:pt idx="257">
                  <c:v>2.4535688292770588</c:v>
                </c:pt>
                <c:pt idx="258">
                  <c:v>3.8678159211627445</c:v>
                </c:pt>
                <c:pt idx="259">
                  <c:v>3.9522145690739032</c:v>
                </c:pt>
                <c:pt idx="260">
                  <c:v>1.8027756377319992</c:v>
                </c:pt>
                <c:pt idx="261">
                  <c:v>3.1464265445104518</c:v>
                </c:pt>
                <c:pt idx="262">
                  <c:v>3.280243893371344</c:v>
                </c:pt>
                <c:pt idx="263">
                  <c:v>2.2449944320643649</c:v>
                </c:pt>
                <c:pt idx="264">
                  <c:v>3.0740852297878782</c:v>
                </c:pt>
                <c:pt idx="265">
                  <c:v>1.5297058540778312</c:v>
                </c:pt>
                <c:pt idx="266">
                  <c:v>1.5297058540778312</c:v>
                </c:pt>
                <c:pt idx="267">
                  <c:v>2.9086079144497998</c:v>
                </c:pt>
                <c:pt idx="268">
                  <c:v>3.237282811247729</c:v>
                </c:pt>
                <c:pt idx="269">
                  <c:v>2.8583211855912909</c:v>
                </c:pt>
                <c:pt idx="270">
                  <c:v>4.0410394702353525</c:v>
                </c:pt>
                <c:pt idx="271">
                  <c:v>3.4669871646719397</c:v>
                </c:pt>
                <c:pt idx="272">
                  <c:v>4.0938978980917433</c:v>
                </c:pt>
                <c:pt idx="273">
                  <c:v>4.0274061131204526</c:v>
                </c:pt>
                <c:pt idx="274">
                  <c:v>3.4999999999999973</c:v>
                </c:pt>
                <c:pt idx="275">
                  <c:v>2.6172504656604767</c:v>
                </c:pt>
                <c:pt idx="276">
                  <c:v>2.7856776554368228</c:v>
                </c:pt>
                <c:pt idx="277">
                  <c:v>3.9458839313897691</c:v>
                </c:pt>
                <c:pt idx="278">
                  <c:v>2.4041630560342595</c:v>
                </c:pt>
                <c:pt idx="279">
                  <c:v>2.7440845468024495</c:v>
                </c:pt>
                <c:pt idx="280">
                  <c:v>2.0832666655999663</c:v>
                </c:pt>
                <c:pt idx="281">
                  <c:v>2.7073972741361789</c:v>
                </c:pt>
                <c:pt idx="282">
                  <c:v>1.9723082923315984</c:v>
                </c:pt>
                <c:pt idx="283">
                  <c:v>5.6364882684167812</c:v>
                </c:pt>
                <c:pt idx="284">
                  <c:v>3.8170669367984615</c:v>
                </c:pt>
                <c:pt idx="285">
                  <c:v>4.5519226706964151</c:v>
                </c:pt>
                <c:pt idx="286">
                  <c:v>1.004987562112087</c:v>
                </c:pt>
                <c:pt idx="287">
                  <c:v>3.8392707640904962</c:v>
                </c:pt>
                <c:pt idx="288">
                  <c:v>3.8392707640904962</c:v>
                </c:pt>
                <c:pt idx="289">
                  <c:v>1.4696938456699074</c:v>
                </c:pt>
                <c:pt idx="290">
                  <c:v>2.1494185260204706</c:v>
                </c:pt>
                <c:pt idx="291">
                  <c:v>2.6438608132804533</c:v>
                </c:pt>
                <c:pt idx="292">
                  <c:v>2.061552812808833</c:v>
                </c:pt>
                <c:pt idx="293">
                  <c:v>5.5181518645285594</c:v>
                </c:pt>
                <c:pt idx="294">
                  <c:v>3.7589892258424955</c:v>
                </c:pt>
                <c:pt idx="295">
                  <c:v>5.5362442142665591</c:v>
                </c:pt>
                <c:pt idx="296">
                  <c:v>2.7147743920996432</c:v>
                </c:pt>
                <c:pt idx="297">
                  <c:v>3.5185224171518374</c:v>
                </c:pt>
                <c:pt idx="298">
                  <c:v>3.0380915061926608</c:v>
                </c:pt>
                <c:pt idx="299">
                  <c:v>2.3323807579381217</c:v>
                </c:pt>
                <c:pt idx="300">
                  <c:v>3.4132096331751973</c:v>
                </c:pt>
                <c:pt idx="301">
                  <c:v>2.1656407827707707</c:v>
                </c:pt>
                <c:pt idx="302">
                  <c:v>2.844292530665578</c:v>
                </c:pt>
                <c:pt idx="303">
                  <c:v>4.5265881191025077</c:v>
                </c:pt>
                <c:pt idx="304">
                  <c:v>2.2825424421026632</c:v>
                </c:pt>
                <c:pt idx="305">
                  <c:v>2.3790754506740686</c:v>
                </c:pt>
                <c:pt idx="306">
                  <c:v>1.9697715603592172</c:v>
                </c:pt>
                <c:pt idx="307">
                  <c:v>4.0496913462633195</c:v>
                </c:pt>
                <c:pt idx="308">
                  <c:v>4.0496913462633195</c:v>
                </c:pt>
                <c:pt idx="309">
                  <c:v>4.0496913462633195</c:v>
                </c:pt>
                <c:pt idx="310">
                  <c:v>3.849675310984034</c:v>
                </c:pt>
                <c:pt idx="311">
                  <c:v>1.3638181696985878</c:v>
                </c:pt>
                <c:pt idx="312">
                  <c:v>1.5427248620541518</c:v>
                </c:pt>
                <c:pt idx="313">
                  <c:v>2.5079872407968926</c:v>
                </c:pt>
                <c:pt idx="314">
                  <c:v>3.400000000000003</c:v>
                </c:pt>
                <c:pt idx="315">
                  <c:v>2.969848480983504</c:v>
                </c:pt>
                <c:pt idx="316">
                  <c:v>2.9068883707497277</c:v>
                </c:pt>
                <c:pt idx="317">
                  <c:v>3.1496031496047232</c:v>
                </c:pt>
                <c:pt idx="318">
                  <c:v>3.1384709652950451</c:v>
                </c:pt>
                <c:pt idx="319">
                  <c:v>3.1064449134018139</c:v>
                </c:pt>
                <c:pt idx="320">
                  <c:v>3.324154027718933</c:v>
                </c:pt>
                <c:pt idx="321">
                  <c:v>3.4684290392049251</c:v>
                </c:pt>
                <c:pt idx="322">
                  <c:v>4.6432747064975581</c:v>
                </c:pt>
                <c:pt idx="323">
                  <c:v>3.6932370625238775</c:v>
                </c:pt>
                <c:pt idx="324">
                  <c:v>3.0066592756745751</c:v>
                </c:pt>
                <c:pt idx="325">
                  <c:v>3.0066592756745751</c:v>
                </c:pt>
                <c:pt idx="326">
                  <c:v>2.1260291625469292</c:v>
                </c:pt>
                <c:pt idx="327">
                  <c:v>2.6683328128252661</c:v>
                </c:pt>
                <c:pt idx="328">
                  <c:v>2.7604347483684477</c:v>
                </c:pt>
                <c:pt idx="329">
                  <c:v>2.4899799195977477</c:v>
                </c:pt>
                <c:pt idx="330">
                  <c:v>2.4899799195977477</c:v>
                </c:pt>
                <c:pt idx="331">
                  <c:v>3.5693136595149499</c:v>
                </c:pt>
                <c:pt idx="332">
                  <c:v>6.2992062992094473</c:v>
                </c:pt>
                <c:pt idx="333">
                  <c:v>4.1785164831552359</c:v>
                </c:pt>
                <c:pt idx="334">
                  <c:v>3.6290494623248066</c:v>
                </c:pt>
                <c:pt idx="335">
                  <c:v>4.2308391602612385</c:v>
                </c:pt>
                <c:pt idx="336">
                  <c:v>5.2258970521815709</c:v>
                </c:pt>
                <c:pt idx="337">
                  <c:v>5.9573484034425901</c:v>
                </c:pt>
                <c:pt idx="338">
                  <c:v>3.8000000000000007</c:v>
                </c:pt>
                <c:pt idx="339">
                  <c:v>3.8288379438153268</c:v>
                </c:pt>
                <c:pt idx="340">
                  <c:v>2.5000000000000009</c:v>
                </c:pt>
                <c:pt idx="341">
                  <c:v>2.3345235059857519</c:v>
                </c:pt>
                <c:pt idx="342">
                  <c:v>3.4190641994557507</c:v>
                </c:pt>
                <c:pt idx="343">
                  <c:v>2.6305892875931765</c:v>
                </c:pt>
                <c:pt idx="344">
                  <c:v>4.1725292090050141</c:v>
                </c:pt>
                <c:pt idx="345">
                  <c:v>5.6364882684167812</c:v>
                </c:pt>
                <c:pt idx="346">
                  <c:v>1.3038404810405264</c:v>
                </c:pt>
                <c:pt idx="347">
                  <c:v>3.0789608636681272</c:v>
                </c:pt>
                <c:pt idx="348">
                  <c:v>1.886796226411328</c:v>
                </c:pt>
                <c:pt idx="349">
                  <c:v>1.886796226411328</c:v>
                </c:pt>
                <c:pt idx="350">
                  <c:v>2.7459060435491938</c:v>
                </c:pt>
                <c:pt idx="351">
                  <c:v>4.1109609582188904</c:v>
                </c:pt>
                <c:pt idx="352">
                  <c:v>2.3366642891095828</c:v>
                </c:pt>
                <c:pt idx="353">
                  <c:v>2.9086079144497909</c:v>
                </c:pt>
                <c:pt idx="354">
                  <c:v>3.1827660925679098</c:v>
                </c:pt>
                <c:pt idx="355">
                  <c:v>3.6551333764994132</c:v>
                </c:pt>
                <c:pt idx="356">
                  <c:v>2.3345235059857488</c:v>
                </c:pt>
                <c:pt idx="357">
                  <c:v>1.7378147196982723</c:v>
                </c:pt>
                <c:pt idx="358">
                  <c:v>5.2507142371300315</c:v>
                </c:pt>
                <c:pt idx="359">
                  <c:v>2.8284271247461921</c:v>
                </c:pt>
                <c:pt idx="360">
                  <c:v>2.6419689627245826</c:v>
                </c:pt>
                <c:pt idx="361">
                  <c:v>2.7166155414412221</c:v>
                </c:pt>
                <c:pt idx="362">
                  <c:v>2.1656407827707707</c:v>
                </c:pt>
                <c:pt idx="363">
                  <c:v>3.6400549446402555</c:v>
                </c:pt>
                <c:pt idx="364">
                  <c:v>2.844292530665578</c:v>
                </c:pt>
                <c:pt idx="365">
                  <c:v>2.844292530665578</c:v>
                </c:pt>
                <c:pt idx="366">
                  <c:v>2.8722813232690112</c:v>
                </c:pt>
                <c:pt idx="367">
                  <c:v>2.9478805945967332</c:v>
                </c:pt>
                <c:pt idx="368">
                  <c:v>5.0842895275544633</c:v>
                </c:pt>
                <c:pt idx="369">
                  <c:v>2.5806975801127878</c:v>
                </c:pt>
                <c:pt idx="370">
                  <c:v>2.5317977802344331</c:v>
                </c:pt>
                <c:pt idx="371">
                  <c:v>3.5958309192730402</c:v>
                </c:pt>
                <c:pt idx="372">
                  <c:v>5.112729212465684</c:v>
                </c:pt>
                <c:pt idx="373">
                  <c:v>1.4866068747318506</c:v>
                </c:pt>
                <c:pt idx="374">
                  <c:v>1.1445523142259604</c:v>
                </c:pt>
                <c:pt idx="375">
                  <c:v>1.1445523142259604</c:v>
                </c:pt>
                <c:pt idx="376">
                  <c:v>3.8522720568516471</c:v>
                </c:pt>
                <c:pt idx="377">
                  <c:v>5.1234753829797981</c:v>
                </c:pt>
                <c:pt idx="378">
                  <c:v>2.291287847477919</c:v>
                </c:pt>
                <c:pt idx="379">
                  <c:v>2.1260291625469292</c:v>
                </c:pt>
                <c:pt idx="380">
                  <c:v>4.4249293779675165</c:v>
                </c:pt>
                <c:pt idx="381">
                  <c:v>4.5585085280165902</c:v>
                </c:pt>
                <c:pt idx="382">
                  <c:v>4.0999999999999996</c:v>
                </c:pt>
                <c:pt idx="383">
                  <c:v>3.0479501308256336</c:v>
                </c:pt>
                <c:pt idx="384">
                  <c:v>2.2978250586152082</c:v>
                </c:pt>
                <c:pt idx="385">
                  <c:v>2.2978250586152082</c:v>
                </c:pt>
                <c:pt idx="386">
                  <c:v>2.8035691537752316</c:v>
                </c:pt>
                <c:pt idx="387">
                  <c:v>2.8035691537752316</c:v>
                </c:pt>
                <c:pt idx="388">
                  <c:v>2.7147743920996406</c:v>
                </c:pt>
                <c:pt idx="389">
                  <c:v>3.5623026261113755</c:v>
                </c:pt>
                <c:pt idx="390">
                  <c:v>3.6455452267116342</c:v>
                </c:pt>
                <c:pt idx="391">
                  <c:v>3.6674241641784477</c:v>
                </c:pt>
                <c:pt idx="392">
                  <c:v>2.7221315177632404</c:v>
                </c:pt>
                <c:pt idx="393">
                  <c:v>3.8858718455450894</c:v>
                </c:pt>
                <c:pt idx="394">
                  <c:v>3.8948684188300895</c:v>
                </c:pt>
                <c:pt idx="395">
                  <c:v>3.2771939216347845</c:v>
                </c:pt>
                <c:pt idx="396">
                  <c:v>3.2372828112477277</c:v>
                </c:pt>
                <c:pt idx="397">
                  <c:v>3.2817678162843835</c:v>
                </c:pt>
                <c:pt idx="398">
                  <c:v>2.5865034312755109</c:v>
                </c:pt>
                <c:pt idx="399">
                  <c:v>2.5865034312755109</c:v>
                </c:pt>
                <c:pt idx="400">
                  <c:v>3.7175260590882209</c:v>
                </c:pt>
                <c:pt idx="401">
                  <c:v>3.1368774282716263</c:v>
                </c:pt>
                <c:pt idx="402">
                  <c:v>4.9889878733065656</c:v>
                </c:pt>
                <c:pt idx="403">
                  <c:v>4.9889878733065656</c:v>
                </c:pt>
                <c:pt idx="404">
                  <c:v>3.2771939216347867</c:v>
                </c:pt>
                <c:pt idx="405">
                  <c:v>2.6795522013948467</c:v>
                </c:pt>
                <c:pt idx="406">
                  <c:v>4.4113490000225539</c:v>
                </c:pt>
                <c:pt idx="407">
                  <c:v>3.2619012860600192</c:v>
                </c:pt>
                <c:pt idx="408">
                  <c:v>2.7147743920996419</c:v>
                </c:pt>
                <c:pt idx="409">
                  <c:v>3.3241540277189343</c:v>
                </c:pt>
                <c:pt idx="410">
                  <c:v>5.3235326616824654</c:v>
                </c:pt>
                <c:pt idx="411">
                  <c:v>5.8762232769015919</c:v>
                </c:pt>
                <c:pt idx="412">
                  <c:v>5.8762232769015919</c:v>
                </c:pt>
                <c:pt idx="413">
                  <c:v>3.6400549446402577</c:v>
                </c:pt>
                <c:pt idx="414">
                  <c:v>2.6019223662515398</c:v>
                </c:pt>
                <c:pt idx="415">
                  <c:v>3.2939338184001166</c:v>
                </c:pt>
                <c:pt idx="416">
                  <c:v>3.5580893749314364</c:v>
                </c:pt>
                <c:pt idx="417">
                  <c:v>3.5580893749314364</c:v>
                </c:pt>
                <c:pt idx="418">
                  <c:v>2.8284271247461921</c:v>
                </c:pt>
                <c:pt idx="419">
                  <c:v>6.9346953790343271</c:v>
                </c:pt>
                <c:pt idx="420">
                  <c:v>2.5922962793631448</c:v>
                </c:pt>
                <c:pt idx="421">
                  <c:v>3.0083217912982647</c:v>
                </c:pt>
                <c:pt idx="422">
                  <c:v>3.4899856733230261</c:v>
                </c:pt>
                <c:pt idx="423">
                  <c:v>2.2912878474779252</c:v>
                </c:pt>
                <c:pt idx="424">
                  <c:v>2.7820855486487139</c:v>
                </c:pt>
                <c:pt idx="425">
                  <c:v>2.9698484809834982</c:v>
                </c:pt>
                <c:pt idx="426">
                  <c:v>2.9698484809834982</c:v>
                </c:pt>
                <c:pt idx="427">
                  <c:v>3.5000000000000004</c:v>
                </c:pt>
                <c:pt idx="428">
                  <c:v>3.5000000000000004</c:v>
                </c:pt>
                <c:pt idx="429">
                  <c:v>3.6783148315499012</c:v>
                </c:pt>
                <c:pt idx="430">
                  <c:v>2.8670542373662946</c:v>
                </c:pt>
                <c:pt idx="431">
                  <c:v>3.2078029864690882</c:v>
                </c:pt>
                <c:pt idx="432">
                  <c:v>2.8301943396169791</c:v>
                </c:pt>
                <c:pt idx="433">
                  <c:v>3.6891733491393461</c:v>
                </c:pt>
                <c:pt idx="434">
                  <c:v>3.3955853692699298</c:v>
                </c:pt>
                <c:pt idx="435">
                  <c:v>3.1780497164141401</c:v>
                </c:pt>
                <c:pt idx="436">
                  <c:v>3.3000000000000016</c:v>
                </c:pt>
                <c:pt idx="437">
                  <c:v>4.5398237851264689</c:v>
                </c:pt>
                <c:pt idx="438">
                  <c:v>4.4249293779675165</c:v>
                </c:pt>
                <c:pt idx="439">
                  <c:v>2.6645825188948455</c:v>
                </c:pt>
                <c:pt idx="440">
                  <c:v>2.9983328701129865</c:v>
                </c:pt>
                <c:pt idx="441">
                  <c:v>2.8035691537752316</c:v>
                </c:pt>
                <c:pt idx="442">
                  <c:v>3.7229020937972623</c:v>
                </c:pt>
                <c:pt idx="443">
                  <c:v>7.5901251636583735</c:v>
                </c:pt>
                <c:pt idx="444">
                  <c:v>4.5398237851264645</c:v>
                </c:pt>
                <c:pt idx="445">
                  <c:v>4.8590122453025364</c:v>
                </c:pt>
                <c:pt idx="446">
                  <c:v>2.6115129714401175</c:v>
                </c:pt>
                <c:pt idx="447">
                  <c:v>2.3345235059857488</c:v>
                </c:pt>
                <c:pt idx="448">
                  <c:v>3.1559467676118995</c:v>
                </c:pt>
                <c:pt idx="449">
                  <c:v>3.5440090293338651</c:v>
                </c:pt>
                <c:pt idx="450">
                  <c:v>3.6400549446402577</c:v>
                </c:pt>
                <c:pt idx="451">
                  <c:v>4.0360872141221149</c:v>
                </c:pt>
                <c:pt idx="452">
                  <c:v>4.0360872141221149</c:v>
                </c:pt>
                <c:pt idx="453">
                  <c:v>4.0360872141221149</c:v>
                </c:pt>
                <c:pt idx="454">
                  <c:v>3.6932370625238753</c:v>
                </c:pt>
                <c:pt idx="455">
                  <c:v>2.5000000000000009</c:v>
                </c:pt>
                <c:pt idx="456">
                  <c:v>2.8284271247461867</c:v>
                </c:pt>
                <c:pt idx="457">
                  <c:v>4.8166378315169176</c:v>
                </c:pt>
                <c:pt idx="458">
                  <c:v>2.6795522013948467</c:v>
                </c:pt>
                <c:pt idx="459">
                  <c:v>2.7147743920996419</c:v>
                </c:pt>
                <c:pt idx="460">
                  <c:v>3.4219877264537399</c:v>
                </c:pt>
                <c:pt idx="461">
                  <c:v>2.9223278392404874</c:v>
                </c:pt>
                <c:pt idx="462">
                  <c:v>6.5276335681470377</c:v>
                </c:pt>
                <c:pt idx="463">
                  <c:v>4.8373546489791313</c:v>
                </c:pt>
                <c:pt idx="464">
                  <c:v>5.7939623747483937</c:v>
                </c:pt>
                <c:pt idx="465">
                  <c:v>3.413209633175204</c:v>
                </c:pt>
                <c:pt idx="466">
                  <c:v>3.6728735344413876</c:v>
                </c:pt>
                <c:pt idx="467">
                  <c:v>2.9393876913398129</c:v>
                </c:pt>
                <c:pt idx="468">
                  <c:v>2.9393876913398129</c:v>
                </c:pt>
                <c:pt idx="469">
                  <c:v>4.1448763552125412</c:v>
                </c:pt>
                <c:pt idx="470">
                  <c:v>3.0675723300355937</c:v>
                </c:pt>
                <c:pt idx="471">
                  <c:v>3.0675723300355937</c:v>
                </c:pt>
                <c:pt idx="472">
                  <c:v>1.9131126469708999</c:v>
                </c:pt>
                <c:pt idx="473">
                  <c:v>3.9115214431215906</c:v>
                </c:pt>
                <c:pt idx="474">
                  <c:v>3.2832910318764021</c:v>
                </c:pt>
                <c:pt idx="475">
                  <c:v>3.7027017163147242</c:v>
                </c:pt>
                <c:pt idx="476">
                  <c:v>3.6523964735499352</c:v>
                </c:pt>
                <c:pt idx="477">
                  <c:v>3.9051248379533265</c:v>
                </c:pt>
                <c:pt idx="478">
                  <c:v>4.4955533585978102</c:v>
                </c:pt>
                <c:pt idx="479">
                  <c:v>3.6932370625238771</c:v>
                </c:pt>
                <c:pt idx="480">
                  <c:v>5.804308744372582</c:v>
                </c:pt>
                <c:pt idx="481">
                  <c:v>4.3520110293977856</c:v>
                </c:pt>
                <c:pt idx="482">
                  <c:v>4.3520110293977856</c:v>
                </c:pt>
                <c:pt idx="483">
                  <c:v>3.6769552621700443</c:v>
                </c:pt>
                <c:pt idx="484">
                  <c:v>3.6414282912066236</c:v>
                </c:pt>
                <c:pt idx="485">
                  <c:v>2.4494897427831774</c:v>
                </c:pt>
                <c:pt idx="486">
                  <c:v>4.0816663263917112</c:v>
                </c:pt>
                <c:pt idx="487">
                  <c:v>4.0816663263917112</c:v>
                </c:pt>
                <c:pt idx="488">
                  <c:v>2.6476404589747484</c:v>
                </c:pt>
                <c:pt idx="489">
                  <c:v>4.5749316934791473</c:v>
                </c:pt>
                <c:pt idx="490">
                  <c:v>4.2107006542854624</c:v>
                </c:pt>
                <c:pt idx="491">
                  <c:v>3.8535697735995367</c:v>
                </c:pt>
                <c:pt idx="492">
                  <c:v>3.8600518131237553</c:v>
                </c:pt>
                <c:pt idx="493">
                  <c:v>4.4732538492690077</c:v>
                </c:pt>
                <c:pt idx="494">
                  <c:v>2.4515301344262475</c:v>
                </c:pt>
                <c:pt idx="495">
                  <c:v>2.8231188426986202</c:v>
                </c:pt>
                <c:pt idx="496">
                  <c:v>2.3216373532487826</c:v>
                </c:pt>
                <c:pt idx="497">
                  <c:v>3.1064449134018148</c:v>
                </c:pt>
                <c:pt idx="498">
                  <c:v>2.9427877939124301</c:v>
                </c:pt>
                <c:pt idx="499">
                  <c:v>2.796426290821914</c:v>
                </c:pt>
                <c:pt idx="500">
                  <c:v>2.8722813232690156</c:v>
                </c:pt>
                <c:pt idx="501">
                  <c:v>3.1304951684997104</c:v>
                </c:pt>
                <c:pt idx="502">
                  <c:v>5.5901699437494736</c:v>
                </c:pt>
                <c:pt idx="503">
                  <c:v>3.1064449134018148</c:v>
                </c:pt>
                <c:pt idx="504">
                  <c:v>4.1400483088968949</c:v>
                </c:pt>
                <c:pt idx="505">
                  <c:v>4.1400483088968949</c:v>
                </c:pt>
                <c:pt idx="506">
                  <c:v>6.3071388124885948</c:v>
                </c:pt>
                <c:pt idx="507">
                  <c:v>2.7856776554368219</c:v>
                </c:pt>
                <c:pt idx="508">
                  <c:v>3.1953090617340894</c:v>
                </c:pt>
                <c:pt idx="509">
                  <c:v>2.6248809496813386</c:v>
                </c:pt>
                <c:pt idx="510">
                  <c:v>3.1968734726291514</c:v>
                </c:pt>
                <c:pt idx="511">
                  <c:v>4.4113490000225513</c:v>
                </c:pt>
                <c:pt idx="512">
                  <c:v>2.8948229652260209</c:v>
                </c:pt>
                <c:pt idx="513">
                  <c:v>4.3289721643826722</c:v>
                </c:pt>
                <c:pt idx="514">
                  <c:v>4.3289721643826722</c:v>
                </c:pt>
                <c:pt idx="515">
                  <c:v>3.5042830935870448</c:v>
                </c:pt>
                <c:pt idx="516">
                  <c:v>4.1964270516714581</c:v>
                </c:pt>
                <c:pt idx="517">
                  <c:v>4.2731721238443026</c:v>
                </c:pt>
                <c:pt idx="518">
                  <c:v>3.709447398198281</c:v>
                </c:pt>
                <c:pt idx="519">
                  <c:v>3.03315017762062</c:v>
                </c:pt>
                <c:pt idx="520">
                  <c:v>8.5328775919967423</c:v>
                </c:pt>
                <c:pt idx="521">
                  <c:v>3.4058772731852809</c:v>
                </c:pt>
                <c:pt idx="522">
                  <c:v>3.0675723300355919</c:v>
                </c:pt>
                <c:pt idx="523">
                  <c:v>3.6138621999185365</c:v>
                </c:pt>
                <c:pt idx="524">
                  <c:v>3.2526911934581237</c:v>
                </c:pt>
                <c:pt idx="525">
                  <c:v>3.8948684188300913</c:v>
                </c:pt>
                <c:pt idx="526">
                  <c:v>3.2140317359976396</c:v>
                </c:pt>
                <c:pt idx="527">
                  <c:v>2.0346989949375804</c:v>
                </c:pt>
                <c:pt idx="528">
                  <c:v>4.7021271782034928</c:v>
                </c:pt>
                <c:pt idx="529">
                  <c:v>4.4955533585978102</c:v>
                </c:pt>
                <c:pt idx="530">
                  <c:v>5.804308744372582</c:v>
                </c:pt>
                <c:pt idx="531">
                  <c:v>3.6769552621700443</c:v>
                </c:pt>
                <c:pt idx="532">
                  <c:v>2.8913664589601926</c:v>
                </c:pt>
                <c:pt idx="533">
                  <c:v>3.8652296180175383</c:v>
                </c:pt>
                <c:pt idx="534">
                  <c:v>3.1622776601683764</c:v>
                </c:pt>
                <c:pt idx="535">
                  <c:v>4.0755367744629654</c:v>
                </c:pt>
                <c:pt idx="536">
                  <c:v>2.6019223662515358</c:v>
                </c:pt>
                <c:pt idx="537">
                  <c:v>4.2059481689626166</c:v>
                </c:pt>
                <c:pt idx="538">
                  <c:v>4.526588119102513</c:v>
                </c:pt>
                <c:pt idx="539">
                  <c:v>2.7928480087537935</c:v>
                </c:pt>
                <c:pt idx="540">
                  <c:v>3.4641016151377522</c:v>
                </c:pt>
                <c:pt idx="541">
                  <c:v>2.6476404589747449</c:v>
                </c:pt>
                <c:pt idx="542">
                  <c:v>3.5057096285916249</c:v>
                </c:pt>
                <c:pt idx="543">
                  <c:v>3.5057096285916249</c:v>
                </c:pt>
                <c:pt idx="544">
                  <c:v>3.4641016151377522</c:v>
                </c:pt>
                <c:pt idx="545">
                  <c:v>3.8794329482541658</c:v>
                </c:pt>
                <c:pt idx="546">
                  <c:v>4.4732538492690077</c:v>
                </c:pt>
                <c:pt idx="547">
                  <c:v>5.2782572881586578</c:v>
                </c:pt>
                <c:pt idx="548">
                  <c:v>4.8518037882832781</c:v>
                </c:pt>
                <c:pt idx="549">
                  <c:v>3.6124783736376926</c:v>
                </c:pt>
                <c:pt idx="550">
                  <c:v>3.8600518131237576</c:v>
                </c:pt>
                <c:pt idx="551">
                  <c:v>4.6411205543489178</c:v>
                </c:pt>
                <c:pt idx="552">
                  <c:v>4.0828911325187232</c:v>
                </c:pt>
                <c:pt idx="553">
                  <c:v>4.3737855457258066</c:v>
                </c:pt>
                <c:pt idx="554">
                  <c:v>3.5171010790137949</c:v>
                </c:pt>
                <c:pt idx="555">
                  <c:v>3.6124783736376869</c:v>
                </c:pt>
                <c:pt idx="556">
                  <c:v>3.8742741255621036</c:v>
                </c:pt>
                <c:pt idx="557">
                  <c:v>4.6400431032480753</c:v>
                </c:pt>
                <c:pt idx="558">
                  <c:v>5.6956123463592556</c:v>
                </c:pt>
                <c:pt idx="559">
                  <c:v>3.7735924528226441</c:v>
                </c:pt>
                <c:pt idx="560">
                  <c:v>4.5836666545463407</c:v>
                </c:pt>
                <c:pt idx="561">
                  <c:v>4.0755367744629654</c:v>
                </c:pt>
                <c:pt idx="562">
                  <c:v>3.0594117081556695</c:v>
                </c:pt>
                <c:pt idx="563">
                  <c:v>3.2588341473600639</c:v>
                </c:pt>
                <c:pt idx="564">
                  <c:v>4.0509258201058174</c:v>
                </c:pt>
                <c:pt idx="565">
                  <c:v>7.4067536748564802</c:v>
                </c:pt>
                <c:pt idx="566">
                  <c:v>3.5440090293338704</c:v>
                </c:pt>
                <c:pt idx="567">
                  <c:v>3.4409301068170484</c:v>
                </c:pt>
                <c:pt idx="568">
                  <c:v>4.2626282971894245</c:v>
                </c:pt>
                <c:pt idx="569">
                  <c:v>4.4844174649557385</c:v>
                </c:pt>
                <c:pt idx="570">
                  <c:v>3.2817678162843889</c:v>
                </c:pt>
                <c:pt idx="571">
                  <c:v>4.0558599581346488</c:v>
                </c:pt>
                <c:pt idx="572">
                  <c:v>4.4999999999999973</c:v>
                </c:pt>
                <c:pt idx="573">
                  <c:v>2.4166091947189146</c:v>
                </c:pt>
                <c:pt idx="574">
                  <c:v>2.9478805945967332</c:v>
                </c:pt>
                <c:pt idx="575">
                  <c:v>3.6110940170535599</c:v>
                </c:pt>
                <c:pt idx="576">
                  <c:v>4.9193495504995344</c:v>
                </c:pt>
                <c:pt idx="577">
                  <c:v>3.5128336140500571</c:v>
                </c:pt>
                <c:pt idx="578">
                  <c:v>3.5128336140500571</c:v>
                </c:pt>
                <c:pt idx="579">
                  <c:v>3.4205262752974108</c:v>
                </c:pt>
                <c:pt idx="580">
                  <c:v>3.9319206502674948</c:v>
                </c:pt>
                <c:pt idx="581">
                  <c:v>4.4777226354476181</c:v>
                </c:pt>
                <c:pt idx="582">
                  <c:v>4.6861498055439936</c:v>
                </c:pt>
                <c:pt idx="583">
                  <c:v>5.0803543183522111</c:v>
                </c:pt>
                <c:pt idx="584">
                  <c:v>5.804308744372582</c:v>
                </c:pt>
                <c:pt idx="585">
                  <c:v>4.0236799077461427</c:v>
                </c:pt>
                <c:pt idx="586">
                  <c:v>3.3600595232822923</c:v>
                </c:pt>
                <c:pt idx="587">
                  <c:v>3.0413812651491114</c:v>
                </c:pt>
                <c:pt idx="588">
                  <c:v>3.6414282912066267</c:v>
                </c:pt>
                <c:pt idx="589">
                  <c:v>2.73130005674953</c:v>
                </c:pt>
                <c:pt idx="590">
                  <c:v>2.7928480087537935</c:v>
                </c:pt>
                <c:pt idx="591">
                  <c:v>2.7928480087537935</c:v>
                </c:pt>
                <c:pt idx="592">
                  <c:v>2.9342801502242417</c:v>
                </c:pt>
                <c:pt idx="593">
                  <c:v>3.7907782842049733</c:v>
                </c:pt>
                <c:pt idx="594">
                  <c:v>3.2802438933713445</c:v>
                </c:pt>
                <c:pt idx="595">
                  <c:v>4.0236799077461418</c:v>
                </c:pt>
                <c:pt idx="596">
                  <c:v>4.445222154178575</c:v>
                </c:pt>
                <c:pt idx="597">
                  <c:v>2.6191601707417602</c:v>
                </c:pt>
                <c:pt idx="598">
                  <c:v>3.3970575502926055</c:v>
                </c:pt>
                <c:pt idx="599">
                  <c:v>3.6359317925395644</c:v>
                </c:pt>
                <c:pt idx="600">
                  <c:v>3.5580893749314368</c:v>
                </c:pt>
                <c:pt idx="601">
                  <c:v>3.3970575502926055</c:v>
                </c:pt>
                <c:pt idx="602">
                  <c:v>4.2461747491124271</c:v>
                </c:pt>
                <c:pt idx="603">
                  <c:v>3.4770677301427382</c:v>
                </c:pt>
                <c:pt idx="604">
                  <c:v>6.5520989003524681</c:v>
                </c:pt>
                <c:pt idx="605">
                  <c:v>3.8327535793473628</c:v>
                </c:pt>
                <c:pt idx="606">
                  <c:v>4.3737855457258066</c:v>
                </c:pt>
                <c:pt idx="607">
                  <c:v>3.5171010790137949</c:v>
                </c:pt>
                <c:pt idx="608">
                  <c:v>4.952776998815918</c:v>
                </c:pt>
                <c:pt idx="609">
                  <c:v>3.3615472627943221</c:v>
                </c:pt>
                <c:pt idx="610">
                  <c:v>4.1231056256176606</c:v>
                </c:pt>
                <c:pt idx="611">
                  <c:v>6.0207972893961479</c:v>
                </c:pt>
                <c:pt idx="612">
                  <c:v>5.3141321022345691</c:v>
                </c:pt>
                <c:pt idx="613">
                  <c:v>5.236410984634416</c:v>
                </c:pt>
                <c:pt idx="614">
                  <c:v>5.236410984634416</c:v>
                </c:pt>
                <c:pt idx="615">
                  <c:v>3.5902646142032464</c:v>
                </c:pt>
                <c:pt idx="616">
                  <c:v>4.9759421218498927</c:v>
                </c:pt>
                <c:pt idx="617">
                  <c:v>5.3404119691274703</c:v>
                </c:pt>
                <c:pt idx="618">
                  <c:v>4.2825226210727738</c:v>
                </c:pt>
                <c:pt idx="619">
                  <c:v>3.2403703492039284</c:v>
                </c:pt>
                <c:pt idx="620">
                  <c:v>3.6891733491393417</c:v>
                </c:pt>
                <c:pt idx="621">
                  <c:v>3.7696153649941579</c:v>
                </c:pt>
                <c:pt idx="622">
                  <c:v>3.5566838487557462</c:v>
                </c:pt>
                <c:pt idx="623">
                  <c:v>3.3837848631377261</c:v>
                </c:pt>
                <c:pt idx="624">
                  <c:v>3.3837848631377261</c:v>
                </c:pt>
                <c:pt idx="625">
                  <c:v>3.3837848631377261</c:v>
                </c:pt>
                <c:pt idx="626">
                  <c:v>4.606517122512404</c:v>
                </c:pt>
                <c:pt idx="627">
                  <c:v>4.8342527861087268</c:v>
                </c:pt>
                <c:pt idx="628">
                  <c:v>5.4138710734556605</c:v>
                </c:pt>
                <c:pt idx="629">
                  <c:v>5.9067757702489434</c:v>
                </c:pt>
                <c:pt idx="630">
                  <c:v>5.7113921245174524</c:v>
                </c:pt>
                <c:pt idx="631">
                  <c:v>6.0572270883631223</c:v>
                </c:pt>
                <c:pt idx="632">
                  <c:v>4.5044422518220824</c:v>
                </c:pt>
                <c:pt idx="633">
                  <c:v>3.4117444218463966</c:v>
                </c:pt>
                <c:pt idx="634">
                  <c:v>4.1868842830916639</c:v>
                </c:pt>
                <c:pt idx="635">
                  <c:v>3.14483703870328</c:v>
                </c:pt>
                <c:pt idx="636">
                  <c:v>5.3563046963368279</c:v>
                </c:pt>
                <c:pt idx="637">
                  <c:v>5.3563046963368279</c:v>
                </c:pt>
                <c:pt idx="638">
                  <c:v>3.3436506994600919</c:v>
                </c:pt>
                <c:pt idx="639">
                  <c:v>4.3943145085439701</c:v>
                </c:pt>
                <c:pt idx="640">
                  <c:v>2.73130005674953</c:v>
                </c:pt>
                <c:pt idx="641">
                  <c:v>2.73130005674953</c:v>
                </c:pt>
                <c:pt idx="642">
                  <c:v>2.5337718918639824</c:v>
                </c:pt>
                <c:pt idx="643">
                  <c:v>3.2802438933713445</c:v>
                </c:pt>
                <c:pt idx="644">
                  <c:v>3.2802438933713445</c:v>
                </c:pt>
                <c:pt idx="645">
                  <c:v>2.58069758011279</c:v>
                </c:pt>
                <c:pt idx="646">
                  <c:v>3.8522720568516458</c:v>
                </c:pt>
                <c:pt idx="647">
                  <c:v>2.6419689627245835</c:v>
                </c:pt>
                <c:pt idx="648">
                  <c:v>2.6419689627245835</c:v>
                </c:pt>
                <c:pt idx="649">
                  <c:v>3.4985711369071786</c:v>
                </c:pt>
                <c:pt idx="650">
                  <c:v>2.6476404589747449</c:v>
                </c:pt>
                <c:pt idx="651">
                  <c:v>3.8948684188300891</c:v>
                </c:pt>
                <c:pt idx="652">
                  <c:v>3.3181320046074112</c:v>
                </c:pt>
                <c:pt idx="653">
                  <c:v>4.1533119314590374</c:v>
                </c:pt>
                <c:pt idx="654">
                  <c:v>4.8207883172775814</c:v>
                </c:pt>
                <c:pt idx="655">
                  <c:v>3.0479501308256376</c:v>
                </c:pt>
                <c:pt idx="656">
                  <c:v>4.0274061131204499</c:v>
                </c:pt>
                <c:pt idx="657">
                  <c:v>3.4684290392049233</c:v>
                </c:pt>
                <c:pt idx="658">
                  <c:v>3.9974992182613356</c:v>
                </c:pt>
                <c:pt idx="659">
                  <c:v>3.7696153649941535</c:v>
                </c:pt>
                <c:pt idx="660">
                  <c:v>7</c:v>
                </c:pt>
                <c:pt idx="661">
                  <c:v>5.4083269131959852</c:v>
                </c:pt>
                <c:pt idx="662">
                  <c:v>5.8898217290508894</c:v>
                </c:pt>
                <c:pt idx="663">
                  <c:v>3.5298725189445626</c:v>
                </c:pt>
                <c:pt idx="664">
                  <c:v>3.9761790704142146</c:v>
                </c:pt>
                <c:pt idx="665">
                  <c:v>4.0718546143004666</c:v>
                </c:pt>
                <c:pt idx="666">
                  <c:v>4.9648766349225619</c:v>
                </c:pt>
                <c:pt idx="667">
                  <c:v>4.3231932642434545</c:v>
                </c:pt>
                <c:pt idx="668">
                  <c:v>4.3231932642434545</c:v>
                </c:pt>
                <c:pt idx="669">
                  <c:v>4.2213741838410845</c:v>
                </c:pt>
                <c:pt idx="670">
                  <c:v>4.430575583375151</c:v>
                </c:pt>
                <c:pt idx="671">
                  <c:v>3.5171010790137949</c:v>
                </c:pt>
                <c:pt idx="672">
                  <c:v>7.0795480081711446</c:v>
                </c:pt>
                <c:pt idx="673">
                  <c:v>6.6272166103123569</c:v>
                </c:pt>
                <c:pt idx="674">
                  <c:v>3.5860842154082251</c:v>
                </c:pt>
                <c:pt idx="675">
                  <c:v>2.6495282598983501</c:v>
                </c:pt>
                <c:pt idx="676">
                  <c:v>4.2965102117881706</c:v>
                </c:pt>
                <c:pt idx="677">
                  <c:v>3.6069377593742868</c:v>
                </c:pt>
                <c:pt idx="678">
                  <c:v>4.8518037882832807</c:v>
                </c:pt>
                <c:pt idx="679">
                  <c:v>4.1121770389904206</c:v>
                </c:pt>
                <c:pt idx="680">
                  <c:v>4.5398237851264662</c:v>
                </c:pt>
                <c:pt idx="681">
                  <c:v>4.0249223594996204</c:v>
                </c:pt>
                <c:pt idx="682">
                  <c:v>4.2871902220452034</c:v>
                </c:pt>
                <c:pt idx="683">
                  <c:v>4.2825226210727738</c:v>
                </c:pt>
                <c:pt idx="684">
                  <c:v>3.2403703492039284</c:v>
                </c:pt>
                <c:pt idx="685">
                  <c:v>4.2497058721751513</c:v>
                </c:pt>
                <c:pt idx="686">
                  <c:v>4.5055521304275228</c:v>
                </c:pt>
                <c:pt idx="687">
                  <c:v>4.5055521304275228</c:v>
                </c:pt>
                <c:pt idx="688">
                  <c:v>4.4339598554790696</c:v>
                </c:pt>
                <c:pt idx="689">
                  <c:v>4.4339598554790696</c:v>
                </c:pt>
                <c:pt idx="690">
                  <c:v>4.6368092477478511</c:v>
                </c:pt>
                <c:pt idx="691">
                  <c:v>3.0298514815086226</c:v>
                </c:pt>
                <c:pt idx="692">
                  <c:v>3.0298514815086226</c:v>
                </c:pt>
                <c:pt idx="693">
                  <c:v>4.9578221024962197</c:v>
                </c:pt>
                <c:pt idx="694">
                  <c:v>3.9370039370059042</c:v>
                </c:pt>
                <c:pt idx="695">
                  <c:v>3.1064449134018126</c:v>
                </c:pt>
                <c:pt idx="696">
                  <c:v>3.1064449134018126</c:v>
                </c:pt>
                <c:pt idx="697">
                  <c:v>3.1320919526731661</c:v>
                </c:pt>
                <c:pt idx="698">
                  <c:v>3.1320919526731661</c:v>
                </c:pt>
                <c:pt idx="699">
                  <c:v>3.2572994949804674</c:v>
                </c:pt>
                <c:pt idx="700">
                  <c:v>3.563705936241095</c:v>
                </c:pt>
                <c:pt idx="701">
                  <c:v>3.7416573867739427</c:v>
                </c:pt>
                <c:pt idx="702">
                  <c:v>3.6414282912066254</c:v>
                </c:pt>
                <c:pt idx="703">
                  <c:v>4.977951385861453</c:v>
                </c:pt>
                <c:pt idx="704">
                  <c:v>3.4770677301427413</c:v>
                </c:pt>
                <c:pt idx="705">
                  <c:v>3.36749164809655</c:v>
                </c:pt>
                <c:pt idx="706">
                  <c:v>5.5686623169303395</c:v>
                </c:pt>
                <c:pt idx="707">
                  <c:v>4.7613023428469683</c:v>
                </c:pt>
                <c:pt idx="708">
                  <c:v>6.5482822174979605</c:v>
                </c:pt>
                <c:pt idx="709">
                  <c:v>6.5482822174979605</c:v>
                </c:pt>
                <c:pt idx="710">
                  <c:v>4.6626172907499059</c:v>
                </c:pt>
                <c:pt idx="711">
                  <c:v>5.1205468457968442</c:v>
                </c:pt>
                <c:pt idx="712">
                  <c:v>5.9916608715780937</c:v>
                </c:pt>
                <c:pt idx="713">
                  <c:v>4.5694638635183411</c:v>
                </c:pt>
                <c:pt idx="714">
                  <c:v>4.013726448077894</c:v>
                </c:pt>
                <c:pt idx="715">
                  <c:v>4.2213741838410845</c:v>
                </c:pt>
                <c:pt idx="716">
                  <c:v>4.9132473986152991</c:v>
                </c:pt>
                <c:pt idx="717">
                  <c:v>3.5057096285916192</c:v>
                </c:pt>
                <c:pt idx="718">
                  <c:v>4.540925015897094</c:v>
                </c:pt>
                <c:pt idx="719">
                  <c:v>4.0410394702353516</c:v>
                </c:pt>
                <c:pt idx="720">
                  <c:v>4.0311288741492808</c:v>
                </c:pt>
                <c:pt idx="721">
                  <c:v>4.8020828814171894</c:v>
                </c:pt>
                <c:pt idx="722">
                  <c:v>4.4766058571198784</c:v>
                </c:pt>
                <c:pt idx="723">
                  <c:v>4.4766058571198784</c:v>
                </c:pt>
                <c:pt idx="724">
                  <c:v>5.4230987451824975</c:v>
                </c:pt>
                <c:pt idx="725">
                  <c:v>4.0099875311526807</c:v>
                </c:pt>
                <c:pt idx="726">
                  <c:v>4.7979162143580636</c:v>
                </c:pt>
                <c:pt idx="727">
                  <c:v>3.9089640571384132</c:v>
                </c:pt>
                <c:pt idx="728">
                  <c:v>4.5099889135118678</c:v>
                </c:pt>
                <c:pt idx="729">
                  <c:v>4.3127717305695663</c:v>
                </c:pt>
                <c:pt idx="730">
                  <c:v>5.9422218066982282</c:v>
                </c:pt>
                <c:pt idx="731">
                  <c:v>3.7589892258424995</c:v>
                </c:pt>
                <c:pt idx="732">
                  <c:v>3.7589892258424995</c:v>
                </c:pt>
                <c:pt idx="733">
                  <c:v>4.0249223594996204</c:v>
                </c:pt>
                <c:pt idx="734">
                  <c:v>4.9578221024962197</c:v>
                </c:pt>
                <c:pt idx="735">
                  <c:v>3.5185224171518334</c:v>
                </c:pt>
                <c:pt idx="736">
                  <c:v>3.9370039370059042</c:v>
                </c:pt>
                <c:pt idx="737">
                  <c:v>3.8013155617496435</c:v>
                </c:pt>
                <c:pt idx="738">
                  <c:v>3.8013155617496435</c:v>
                </c:pt>
                <c:pt idx="739">
                  <c:v>3.4438350715445099</c:v>
                </c:pt>
                <c:pt idx="740">
                  <c:v>3.8639358172723348</c:v>
                </c:pt>
                <c:pt idx="741">
                  <c:v>3.563705936241095</c:v>
                </c:pt>
                <c:pt idx="742">
                  <c:v>2.9799328851502702</c:v>
                </c:pt>
                <c:pt idx="743">
                  <c:v>3.36749164809655</c:v>
                </c:pt>
                <c:pt idx="744">
                  <c:v>3.2878564445547185</c:v>
                </c:pt>
                <c:pt idx="745">
                  <c:v>4.161730409336962</c:v>
                </c:pt>
                <c:pt idx="746">
                  <c:v>3.1780497164141401</c:v>
                </c:pt>
                <c:pt idx="747">
                  <c:v>3.6235341863986839</c:v>
                </c:pt>
                <c:pt idx="748">
                  <c:v>3.4985711369071826</c:v>
                </c:pt>
                <c:pt idx="749">
                  <c:v>4.1677331968349369</c:v>
                </c:pt>
                <c:pt idx="750">
                  <c:v>3.6905284174491859</c:v>
                </c:pt>
                <c:pt idx="751">
                  <c:v>5.5398555937858189</c:v>
                </c:pt>
                <c:pt idx="752">
                  <c:v>4.4068129073061435</c:v>
                </c:pt>
                <c:pt idx="753">
                  <c:v>4.7895720059312223</c:v>
                </c:pt>
                <c:pt idx="754">
                  <c:v>5.3037722424704503</c:v>
                </c:pt>
                <c:pt idx="755">
                  <c:v>4.6626172907499059</c:v>
                </c:pt>
                <c:pt idx="756">
                  <c:v>5.5398555937858172</c:v>
                </c:pt>
                <c:pt idx="757">
                  <c:v>4.2965102117881653</c:v>
                </c:pt>
                <c:pt idx="758">
                  <c:v>4.9050993873722897</c:v>
                </c:pt>
                <c:pt idx="759">
                  <c:v>5.0209560842532728</c:v>
                </c:pt>
                <c:pt idx="760">
                  <c:v>3.5679125549822555</c:v>
                </c:pt>
                <c:pt idx="761">
                  <c:v>5.1555795018600969</c:v>
                </c:pt>
                <c:pt idx="762">
                  <c:v>5.5982140009113639</c:v>
                </c:pt>
                <c:pt idx="763">
                  <c:v>5.3488316481265352</c:v>
                </c:pt>
                <c:pt idx="764">
                  <c:v>4.0410394702353516</c:v>
                </c:pt>
                <c:pt idx="765">
                  <c:v>4.6497311750250656</c:v>
                </c:pt>
                <c:pt idx="766">
                  <c:v>4.572745346069472</c:v>
                </c:pt>
                <c:pt idx="767">
                  <c:v>4.572745346069472</c:v>
                </c:pt>
                <c:pt idx="768">
                  <c:v>4.8713447835274364</c:v>
                </c:pt>
                <c:pt idx="769">
                  <c:v>6.1212743771211553</c:v>
                </c:pt>
                <c:pt idx="770">
                  <c:v>5.2735187493740847</c:v>
                </c:pt>
                <c:pt idx="771">
                  <c:v>3.4799425282610685</c:v>
                </c:pt>
                <c:pt idx="772">
                  <c:v>3.7854986461495401</c:v>
                </c:pt>
                <c:pt idx="773">
                  <c:v>3.9974992182613329</c:v>
                </c:pt>
                <c:pt idx="774">
                  <c:v>4.3046486500061807</c:v>
                </c:pt>
                <c:pt idx="775">
                  <c:v>3.0298514815086226</c:v>
                </c:pt>
                <c:pt idx="776">
                  <c:v>3.742993454442578</c:v>
                </c:pt>
                <c:pt idx="777">
                  <c:v>4.5343136195018516</c:v>
                </c:pt>
                <c:pt idx="778">
                  <c:v>3.9597979746446694</c:v>
                </c:pt>
                <c:pt idx="779">
                  <c:v>3.9102429592034329</c:v>
                </c:pt>
                <c:pt idx="780">
                  <c:v>3.7161808352124073</c:v>
                </c:pt>
                <c:pt idx="781">
                  <c:v>3.5014282800023206</c:v>
                </c:pt>
                <c:pt idx="782">
                  <c:v>3.1320919526731661</c:v>
                </c:pt>
                <c:pt idx="783">
                  <c:v>3.1320919526731661</c:v>
                </c:pt>
                <c:pt idx="784">
                  <c:v>3.3241540277189343</c:v>
                </c:pt>
                <c:pt idx="785">
                  <c:v>3.3421549934136805</c:v>
                </c:pt>
                <c:pt idx="786">
                  <c:v>4.1424630354415966</c:v>
                </c:pt>
                <c:pt idx="787">
                  <c:v>5.5398555937858189</c:v>
                </c:pt>
                <c:pt idx="788">
                  <c:v>4.6957427527495597</c:v>
                </c:pt>
                <c:pt idx="789">
                  <c:v>5.0099900199501421</c:v>
                </c:pt>
                <c:pt idx="790">
                  <c:v>5.7567351858497018</c:v>
                </c:pt>
                <c:pt idx="791">
                  <c:v>5.7939623747483857</c:v>
                </c:pt>
                <c:pt idx="792">
                  <c:v>7.5901251636583664</c:v>
                </c:pt>
                <c:pt idx="793">
                  <c:v>5.0209560842532728</c:v>
                </c:pt>
                <c:pt idx="794">
                  <c:v>3.7107950630558908</c:v>
                </c:pt>
                <c:pt idx="795">
                  <c:v>6.9346953790343262</c:v>
                </c:pt>
                <c:pt idx="796">
                  <c:v>7.096477999684069</c:v>
                </c:pt>
                <c:pt idx="797">
                  <c:v>5.2810983706043579</c:v>
                </c:pt>
                <c:pt idx="798">
                  <c:v>5.2735187493740847</c:v>
                </c:pt>
                <c:pt idx="799">
                  <c:v>5.2735187493740847</c:v>
                </c:pt>
                <c:pt idx="800">
                  <c:v>3.8691084244306255</c:v>
                </c:pt>
                <c:pt idx="801">
                  <c:v>4.1569219381653051</c:v>
                </c:pt>
                <c:pt idx="802">
                  <c:v>4.0211938525766202</c:v>
                </c:pt>
                <c:pt idx="803">
                  <c:v>4.6238512086787553</c:v>
                </c:pt>
                <c:pt idx="804">
                  <c:v>4.2614551505325027</c:v>
                </c:pt>
                <c:pt idx="805">
                  <c:v>4.1773197148410857</c:v>
                </c:pt>
                <c:pt idx="806">
                  <c:v>6.3663176169588018</c:v>
                </c:pt>
                <c:pt idx="807">
                  <c:v>4.3312815655415422</c:v>
                </c:pt>
                <c:pt idx="808">
                  <c:v>6.989277502002623</c:v>
                </c:pt>
                <c:pt idx="809">
                  <c:v>7.5901251636583664</c:v>
                </c:pt>
                <c:pt idx="810">
                  <c:v>4.3931765272977561</c:v>
                </c:pt>
                <c:pt idx="811">
                  <c:v>4.5376205218153709</c:v>
                </c:pt>
                <c:pt idx="812">
                  <c:v>5.1244511901275809</c:v>
                </c:pt>
                <c:pt idx="813">
                  <c:v>5.7367238037053854</c:v>
                </c:pt>
                <c:pt idx="814">
                  <c:v>4.1097445176069067</c:v>
                </c:pt>
                <c:pt idx="815">
                  <c:v>4.0472212689696123</c:v>
                </c:pt>
                <c:pt idx="816">
                  <c:v>6.385138996137826</c:v>
                </c:pt>
                <c:pt idx="817">
                  <c:v>4.1533119314590348</c:v>
                </c:pt>
                <c:pt idx="818">
                  <c:v>4.4698993277254049</c:v>
                </c:pt>
                <c:pt idx="819">
                  <c:v>4.75815090134813</c:v>
                </c:pt>
                <c:pt idx="820">
                  <c:v>4.5376205218153709</c:v>
                </c:pt>
                <c:pt idx="821">
                  <c:v>4.2708313008125263</c:v>
                </c:pt>
                <c:pt idx="822">
                  <c:v>7.5292761936324313</c:v>
                </c:pt>
                <c:pt idx="823">
                  <c:v>6.1131006862311699</c:v>
                </c:pt>
                <c:pt idx="824">
                  <c:v>4.4877611344633781</c:v>
                </c:pt>
                <c:pt idx="825">
                  <c:v>5.2392747589718986</c:v>
                </c:pt>
                <c:pt idx="826">
                  <c:v>4.0249223594996257</c:v>
                </c:pt>
                <c:pt idx="827">
                  <c:v>6.9144775652250168</c:v>
                </c:pt>
                <c:pt idx="828">
                  <c:v>4.0472212689696123</c:v>
                </c:pt>
                <c:pt idx="829">
                  <c:v>3.6878177829171519</c:v>
                </c:pt>
                <c:pt idx="830">
                  <c:v>4.2614551505325027</c:v>
                </c:pt>
                <c:pt idx="831">
                  <c:v>4.2402830094228374</c:v>
                </c:pt>
                <c:pt idx="832">
                  <c:v>7.7239886069310053</c:v>
                </c:pt>
                <c:pt idx="833">
                  <c:v>5.0635955604688672</c:v>
                </c:pt>
                <c:pt idx="834">
                  <c:v>8.2758685344802334</c:v>
                </c:pt>
                <c:pt idx="835">
                  <c:v>6.5520989003524681</c:v>
                </c:pt>
                <c:pt idx="836">
                  <c:v>7.0071392165419404</c:v>
                </c:pt>
                <c:pt idx="837">
                  <c:v>4.33704968844029</c:v>
                </c:pt>
                <c:pt idx="838">
                  <c:v>6.2369864518050706</c:v>
                </c:pt>
                <c:pt idx="839">
                  <c:v>3.6124783736376886</c:v>
                </c:pt>
                <c:pt idx="840">
                  <c:v>5.073460357586332</c:v>
                </c:pt>
              </c:numCache>
            </c:numRef>
          </c:xVal>
          <c:yVal>
            <c:numRef>
              <c:f>Sheet16!$E$2:$E$1128</c:f>
              <c:numCache>
                <c:formatCode>General</c:formatCode>
                <c:ptCount val="1127"/>
                <c:pt idx="0">
                  <c:v>2</c:v>
                </c:pt>
                <c:pt idx="1">
                  <c:v>2.2360679774997898</c:v>
                </c:pt>
                <c:pt idx="2">
                  <c:v>2.2360679774997898</c:v>
                </c:pt>
                <c:pt idx="3">
                  <c:v>2.2360679774997898</c:v>
                </c:pt>
                <c:pt idx="4">
                  <c:v>5.3851648071345037</c:v>
                </c:pt>
                <c:pt idx="5">
                  <c:v>3.7416573867739413</c:v>
                </c:pt>
                <c:pt idx="6">
                  <c:v>4.8989794855663558</c:v>
                </c:pt>
                <c:pt idx="7">
                  <c:v>3.3166247903553998</c:v>
                </c:pt>
                <c:pt idx="8">
                  <c:v>1.4142135623730951</c:v>
                </c:pt>
                <c:pt idx="9">
                  <c:v>4.2426406871192848</c:v>
                </c:pt>
                <c:pt idx="10">
                  <c:v>3</c:v>
                </c:pt>
                <c:pt idx="11">
                  <c:v>3.1622776601683795</c:v>
                </c:pt>
                <c:pt idx="12">
                  <c:v>2.2360679774997898</c:v>
                </c:pt>
                <c:pt idx="13">
                  <c:v>2.2360679774997898</c:v>
                </c:pt>
                <c:pt idx="14">
                  <c:v>2.8284271247461903</c:v>
                </c:pt>
                <c:pt idx="15">
                  <c:v>2.2360679774997898</c:v>
                </c:pt>
                <c:pt idx="16">
                  <c:v>2.2360679774997898</c:v>
                </c:pt>
                <c:pt idx="17">
                  <c:v>3.1622776601683795</c:v>
                </c:pt>
                <c:pt idx="18">
                  <c:v>3</c:v>
                </c:pt>
                <c:pt idx="19">
                  <c:v>1.4142135623730951</c:v>
                </c:pt>
                <c:pt idx="20">
                  <c:v>3.1622776601683795</c:v>
                </c:pt>
                <c:pt idx="21">
                  <c:v>1.7320508075688772</c:v>
                </c:pt>
                <c:pt idx="22">
                  <c:v>3.3166247903553998</c:v>
                </c:pt>
                <c:pt idx="23">
                  <c:v>3</c:v>
                </c:pt>
                <c:pt idx="24">
                  <c:v>3.6055512754639891</c:v>
                </c:pt>
                <c:pt idx="25">
                  <c:v>2.2360679774997898</c:v>
                </c:pt>
                <c:pt idx="26">
                  <c:v>3</c:v>
                </c:pt>
                <c:pt idx="27">
                  <c:v>2.2360679774997898</c:v>
                </c:pt>
                <c:pt idx="28">
                  <c:v>4.1231056256176606</c:v>
                </c:pt>
                <c:pt idx="29">
                  <c:v>1</c:v>
                </c:pt>
                <c:pt idx="30">
                  <c:v>2</c:v>
                </c:pt>
                <c:pt idx="31">
                  <c:v>2.2360679774997898</c:v>
                </c:pt>
                <c:pt idx="32">
                  <c:v>2.2360679774997898</c:v>
                </c:pt>
                <c:pt idx="33">
                  <c:v>3.6055512754639891</c:v>
                </c:pt>
                <c:pt idx="34">
                  <c:v>2.8284271247461903</c:v>
                </c:pt>
                <c:pt idx="35">
                  <c:v>2.8284271247461903</c:v>
                </c:pt>
                <c:pt idx="36">
                  <c:v>2.2360679774997898</c:v>
                </c:pt>
                <c:pt idx="37">
                  <c:v>1</c:v>
                </c:pt>
                <c:pt idx="38">
                  <c:v>2.2360679774997898</c:v>
                </c:pt>
                <c:pt idx="39">
                  <c:v>4.358898943540674</c:v>
                </c:pt>
                <c:pt idx="40">
                  <c:v>2.2360679774997898</c:v>
                </c:pt>
                <c:pt idx="41">
                  <c:v>2.2360679774997898</c:v>
                </c:pt>
                <c:pt idx="42">
                  <c:v>2.2360679774997898</c:v>
                </c:pt>
                <c:pt idx="43">
                  <c:v>2.2360679774997898</c:v>
                </c:pt>
                <c:pt idx="44">
                  <c:v>3.7416573867739413</c:v>
                </c:pt>
                <c:pt idx="45">
                  <c:v>3</c:v>
                </c:pt>
                <c:pt idx="46">
                  <c:v>4.1231056256176606</c:v>
                </c:pt>
                <c:pt idx="47">
                  <c:v>1.4142135623730951</c:v>
                </c:pt>
                <c:pt idx="48">
                  <c:v>1.4142135623730951</c:v>
                </c:pt>
                <c:pt idx="49">
                  <c:v>1.4142135623730951</c:v>
                </c:pt>
                <c:pt idx="50">
                  <c:v>1.4142135623730951</c:v>
                </c:pt>
                <c:pt idx="51">
                  <c:v>1.4142135623730951</c:v>
                </c:pt>
                <c:pt idx="52">
                  <c:v>1.4142135623730951</c:v>
                </c:pt>
                <c:pt idx="53">
                  <c:v>2.4494897427831779</c:v>
                </c:pt>
                <c:pt idx="54">
                  <c:v>2.4494897427831779</c:v>
                </c:pt>
                <c:pt idx="55">
                  <c:v>2.2360679774997898</c:v>
                </c:pt>
                <c:pt idx="56">
                  <c:v>4.5825756949558398</c:v>
                </c:pt>
                <c:pt idx="57">
                  <c:v>2.2360679774997898</c:v>
                </c:pt>
                <c:pt idx="58">
                  <c:v>3</c:v>
                </c:pt>
                <c:pt idx="59">
                  <c:v>3.3166247903553998</c:v>
                </c:pt>
                <c:pt idx="60">
                  <c:v>4.6904157598234297</c:v>
                </c:pt>
                <c:pt idx="61">
                  <c:v>3</c:v>
                </c:pt>
                <c:pt idx="62">
                  <c:v>1.7320508075688772</c:v>
                </c:pt>
                <c:pt idx="63">
                  <c:v>2.2360679774997898</c:v>
                </c:pt>
                <c:pt idx="64">
                  <c:v>2.2360679774997898</c:v>
                </c:pt>
                <c:pt idx="65">
                  <c:v>3</c:v>
                </c:pt>
                <c:pt idx="66">
                  <c:v>3</c:v>
                </c:pt>
                <c:pt idx="67">
                  <c:v>1.4142135623730951</c:v>
                </c:pt>
                <c:pt idx="68">
                  <c:v>2.4494897427831779</c:v>
                </c:pt>
                <c:pt idx="69">
                  <c:v>5.0990195135927845</c:v>
                </c:pt>
                <c:pt idx="70">
                  <c:v>4.1231056256176606</c:v>
                </c:pt>
                <c:pt idx="71">
                  <c:v>4.4721359549995796</c:v>
                </c:pt>
                <c:pt idx="72">
                  <c:v>2.2360679774997898</c:v>
                </c:pt>
                <c:pt idx="73">
                  <c:v>3.7416573867739413</c:v>
                </c:pt>
                <c:pt idx="74">
                  <c:v>2.2360679774997898</c:v>
                </c:pt>
                <c:pt idx="75">
                  <c:v>3.1622776601683795</c:v>
                </c:pt>
                <c:pt idx="76">
                  <c:v>2</c:v>
                </c:pt>
                <c:pt idx="77">
                  <c:v>2.8284271247461903</c:v>
                </c:pt>
                <c:pt idx="78">
                  <c:v>3.1622776601683795</c:v>
                </c:pt>
                <c:pt idx="79">
                  <c:v>3.7416573867739413</c:v>
                </c:pt>
                <c:pt idx="80">
                  <c:v>3</c:v>
                </c:pt>
                <c:pt idx="81">
                  <c:v>5.3851648071345037</c:v>
                </c:pt>
                <c:pt idx="82">
                  <c:v>4.4721359549995796</c:v>
                </c:pt>
                <c:pt idx="83">
                  <c:v>2.4494897427831779</c:v>
                </c:pt>
                <c:pt idx="84">
                  <c:v>2.4494897427831779</c:v>
                </c:pt>
                <c:pt idx="85">
                  <c:v>2.4494897427831779</c:v>
                </c:pt>
                <c:pt idx="86">
                  <c:v>3.4641016151377544</c:v>
                </c:pt>
                <c:pt idx="87">
                  <c:v>5.196152422706632</c:v>
                </c:pt>
                <c:pt idx="88">
                  <c:v>2.4494897427831779</c:v>
                </c:pt>
                <c:pt idx="89">
                  <c:v>5</c:v>
                </c:pt>
                <c:pt idx="90">
                  <c:v>1.4142135623730951</c:v>
                </c:pt>
                <c:pt idx="91">
                  <c:v>1.4142135623730951</c:v>
                </c:pt>
                <c:pt idx="92">
                  <c:v>2.8284271247461903</c:v>
                </c:pt>
                <c:pt idx="93">
                  <c:v>5.0990195135927845</c:v>
                </c:pt>
                <c:pt idx="94">
                  <c:v>2.2360679774997898</c:v>
                </c:pt>
                <c:pt idx="95">
                  <c:v>2.2360679774997898</c:v>
                </c:pt>
                <c:pt idx="96">
                  <c:v>2.2360679774997898</c:v>
                </c:pt>
                <c:pt idx="97">
                  <c:v>0</c:v>
                </c:pt>
                <c:pt idx="98">
                  <c:v>2.2360679774997898</c:v>
                </c:pt>
                <c:pt idx="99">
                  <c:v>1</c:v>
                </c:pt>
                <c:pt idx="100">
                  <c:v>2</c:v>
                </c:pt>
                <c:pt idx="101">
                  <c:v>2.2360679774997898</c:v>
                </c:pt>
                <c:pt idx="102">
                  <c:v>1</c:v>
                </c:pt>
                <c:pt idx="103">
                  <c:v>1</c:v>
                </c:pt>
                <c:pt idx="104">
                  <c:v>4.358898943540674</c:v>
                </c:pt>
                <c:pt idx="105">
                  <c:v>1.4142135623730951</c:v>
                </c:pt>
                <c:pt idx="106">
                  <c:v>1.4142135623730951</c:v>
                </c:pt>
                <c:pt idx="107">
                  <c:v>2.4494897427831779</c:v>
                </c:pt>
                <c:pt idx="108">
                  <c:v>2.4494897427831779</c:v>
                </c:pt>
                <c:pt idx="109">
                  <c:v>3.7416573867739413</c:v>
                </c:pt>
                <c:pt idx="110">
                  <c:v>1.4142135623730951</c:v>
                </c:pt>
                <c:pt idx="111">
                  <c:v>1.4142135623730951</c:v>
                </c:pt>
                <c:pt idx="112">
                  <c:v>1.4142135623730951</c:v>
                </c:pt>
                <c:pt idx="113">
                  <c:v>1.4142135623730951</c:v>
                </c:pt>
                <c:pt idx="114">
                  <c:v>1</c:v>
                </c:pt>
                <c:pt idx="115">
                  <c:v>1</c:v>
                </c:pt>
                <c:pt idx="116">
                  <c:v>2.2360679774997898</c:v>
                </c:pt>
                <c:pt idx="117">
                  <c:v>2</c:v>
                </c:pt>
                <c:pt idx="118">
                  <c:v>2.2360679774997898</c:v>
                </c:pt>
                <c:pt idx="119">
                  <c:v>2.2360679774997898</c:v>
                </c:pt>
                <c:pt idx="120">
                  <c:v>2.2360679774997898</c:v>
                </c:pt>
                <c:pt idx="121">
                  <c:v>2.2360679774997898</c:v>
                </c:pt>
                <c:pt idx="122">
                  <c:v>2.2360679774997898</c:v>
                </c:pt>
                <c:pt idx="123">
                  <c:v>2.2360679774997898</c:v>
                </c:pt>
                <c:pt idx="124">
                  <c:v>2.4494897427831779</c:v>
                </c:pt>
                <c:pt idx="125">
                  <c:v>2.2360679774997898</c:v>
                </c:pt>
                <c:pt idx="126">
                  <c:v>2.2360679774997898</c:v>
                </c:pt>
                <c:pt idx="127">
                  <c:v>2.8284271247461903</c:v>
                </c:pt>
                <c:pt idx="128">
                  <c:v>2</c:v>
                </c:pt>
                <c:pt idx="129">
                  <c:v>3.6055512754639891</c:v>
                </c:pt>
                <c:pt idx="130">
                  <c:v>3.6055512754639891</c:v>
                </c:pt>
                <c:pt idx="131">
                  <c:v>3.6055512754639891</c:v>
                </c:pt>
                <c:pt idx="132">
                  <c:v>5.0990195135927845</c:v>
                </c:pt>
                <c:pt idx="133">
                  <c:v>3</c:v>
                </c:pt>
                <c:pt idx="134">
                  <c:v>3.7416573867739413</c:v>
                </c:pt>
                <c:pt idx="135">
                  <c:v>3.3166247903553998</c:v>
                </c:pt>
                <c:pt idx="136">
                  <c:v>5.0990195135927845</c:v>
                </c:pt>
                <c:pt idx="137">
                  <c:v>4.358898943540674</c:v>
                </c:pt>
                <c:pt idx="138">
                  <c:v>2.4494897427831779</c:v>
                </c:pt>
                <c:pt idx="139">
                  <c:v>1.7320508075688772</c:v>
                </c:pt>
                <c:pt idx="140">
                  <c:v>2</c:v>
                </c:pt>
                <c:pt idx="141">
                  <c:v>2</c:v>
                </c:pt>
                <c:pt idx="142">
                  <c:v>3.1622776601683795</c:v>
                </c:pt>
                <c:pt idx="143">
                  <c:v>3.6055512754639891</c:v>
                </c:pt>
                <c:pt idx="144">
                  <c:v>0</c:v>
                </c:pt>
                <c:pt idx="145">
                  <c:v>0</c:v>
                </c:pt>
                <c:pt idx="146">
                  <c:v>3</c:v>
                </c:pt>
                <c:pt idx="147">
                  <c:v>3.6055512754639891</c:v>
                </c:pt>
                <c:pt idx="148">
                  <c:v>3.6055512754639891</c:v>
                </c:pt>
                <c:pt idx="149">
                  <c:v>2.2360679774997898</c:v>
                </c:pt>
                <c:pt idx="150">
                  <c:v>3</c:v>
                </c:pt>
                <c:pt idx="151">
                  <c:v>2.4494897427831779</c:v>
                </c:pt>
                <c:pt idx="152">
                  <c:v>1.4142135623730951</c:v>
                </c:pt>
                <c:pt idx="153">
                  <c:v>1.7320508075688772</c:v>
                </c:pt>
                <c:pt idx="154">
                  <c:v>2.4494897427831779</c:v>
                </c:pt>
                <c:pt idx="155">
                  <c:v>4.4721359549995796</c:v>
                </c:pt>
                <c:pt idx="156">
                  <c:v>3.4641016151377544</c:v>
                </c:pt>
                <c:pt idx="157">
                  <c:v>2.2360679774997898</c:v>
                </c:pt>
                <c:pt idx="158">
                  <c:v>3.1622776601683795</c:v>
                </c:pt>
                <c:pt idx="159">
                  <c:v>3.6055512754639891</c:v>
                </c:pt>
                <c:pt idx="160">
                  <c:v>2.2360679774997898</c:v>
                </c:pt>
                <c:pt idx="161">
                  <c:v>2.8284271247461903</c:v>
                </c:pt>
                <c:pt idx="162">
                  <c:v>3.3166247903553998</c:v>
                </c:pt>
                <c:pt idx="163">
                  <c:v>2</c:v>
                </c:pt>
                <c:pt idx="164">
                  <c:v>2.4494897427831779</c:v>
                </c:pt>
                <c:pt idx="165">
                  <c:v>3.3166247903553998</c:v>
                </c:pt>
                <c:pt idx="166">
                  <c:v>3.7416573867739413</c:v>
                </c:pt>
                <c:pt idx="167">
                  <c:v>3.7416573867739413</c:v>
                </c:pt>
                <c:pt idx="168">
                  <c:v>2</c:v>
                </c:pt>
                <c:pt idx="169">
                  <c:v>5.196152422706632</c:v>
                </c:pt>
                <c:pt idx="170">
                  <c:v>1.4142135623730951</c:v>
                </c:pt>
                <c:pt idx="171">
                  <c:v>6.5574385243020004</c:v>
                </c:pt>
                <c:pt idx="172">
                  <c:v>4.1231056256176606</c:v>
                </c:pt>
                <c:pt idx="173">
                  <c:v>1.4142135623730951</c:v>
                </c:pt>
                <c:pt idx="174">
                  <c:v>2</c:v>
                </c:pt>
                <c:pt idx="175">
                  <c:v>2</c:v>
                </c:pt>
                <c:pt idx="176">
                  <c:v>4.1231056256176606</c:v>
                </c:pt>
                <c:pt idx="177">
                  <c:v>4.4721359549995796</c:v>
                </c:pt>
                <c:pt idx="178">
                  <c:v>4.4721359549995796</c:v>
                </c:pt>
                <c:pt idx="179">
                  <c:v>3.6055512754639891</c:v>
                </c:pt>
                <c:pt idx="180">
                  <c:v>1.4142135623730951</c:v>
                </c:pt>
                <c:pt idx="181">
                  <c:v>1</c:v>
                </c:pt>
                <c:pt idx="182">
                  <c:v>2.4494897427831779</c:v>
                </c:pt>
                <c:pt idx="183">
                  <c:v>3.6055512754639891</c:v>
                </c:pt>
                <c:pt idx="184">
                  <c:v>4.5825756949558398</c:v>
                </c:pt>
                <c:pt idx="185">
                  <c:v>2</c:v>
                </c:pt>
                <c:pt idx="186">
                  <c:v>3.6055512754639891</c:v>
                </c:pt>
                <c:pt idx="187">
                  <c:v>1.4142135623730951</c:v>
                </c:pt>
                <c:pt idx="188">
                  <c:v>1.4142135623730951</c:v>
                </c:pt>
                <c:pt idx="189">
                  <c:v>2.2360679774997898</c:v>
                </c:pt>
                <c:pt idx="190">
                  <c:v>2</c:v>
                </c:pt>
                <c:pt idx="191">
                  <c:v>1.4142135623730951</c:v>
                </c:pt>
                <c:pt idx="192">
                  <c:v>1.7320508075688772</c:v>
                </c:pt>
                <c:pt idx="193">
                  <c:v>3.3166247903553998</c:v>
                </c:pt>
                <c:pt idx="194">
                  <c:v>3.7416573867739413</c:v>
                </c:pt>
                <c:pt idx="195">
                  <c:v>4.358898943540674</c:v>
                </c:pt>
                <c:pt idx="196">
                  <c:v>2.4494897427831779</c:v>
                </c:pt>
                <c:pt idx="197">
                  <c:v>3</c:v>
                </c:pt>
                <c:pt idx="198">
                  <c:v>1.4142135623730951</c:v>
                </c:pt>
                <c:pt idx="199">
                  <c:v>4.1231056256176606</c:v>
                </c:pt>
                <c:pt idx="200">
                  <c:v>3.1622776601683795</c:v>
                </c:pt>
                <c:pt idx="201">
                  <c:v>2.4494897427831779</c:v>
                </c:pt>
                <c:pt idx="202">
                  <c:v>3.1622776601683795</c:v>
                </c:pt>
                <c:pt idx="203">
                  <c:v>6.0827625302982193</c:v>
                </c:pt>
                <c:pt idx="204">
                  <c:v>3.1622776601683795</c:v>
                </c:pt>
                <c:pt idx="205">
                  <c:v>1.4142135623730951</c:v>
                </c:pt>
                <c:pt idx="206">
                  <c:v>2.4494897427831779</c:v>
                </c:pt>
                <c:pt idx="207">
                  <c:v>2.4494897427831779</c:v>
                </c:pt>
                <c:pt idx="208">
                  <c:v>3.3166247903553998</c:v>
                </c:pt>
                <c:pt idx="209">
                  <c:v>2.2360679774997898</c:v>
                </c:pt>
                <c:pt idx="210">
                  <c:v>5</c:v>
                </c:pt>
                <c:pt idx="211">
                  <c:v>4.5825756949558398</c:v>
                </c:pt>
                <c:pt idx="212">
                  <c:v>3.6055512754639891</c:v>
                </c:pt>
                <c:pt idx="213">
                  <c:v>2.4494897427831779</c:v>
                </c:pt>
                <c:pt idx="214">
                  <c:v>2.2360679774997898</c:v>
                </c:pt>
                <c:pt idx="215">
                  <c:v>1.7320508075688772</c:v>
                </c:pt>
                <c:pt idx="216">
                  <c:v>2.2360679774997898</c:v>
                </c:pt>
                <c:pt idx="217">
                  <c:v>4.1231056256176606</c:v>
                </c:pt>
                <c:pt idx="218">
                  <c:v>3.4641016151377544</c:v>
                </c:pt>
                <c:pt idx="219">
                  <c:v>3.7416573867739413</c:v>
                </c:pt>
                <c:pt idx="220">
                  <c:v>4.2426406871192848</c:v>
                </c:pt>
                <c:pt idx="221">
                  <c:v>2.8284271247461903</c:v>
                </c:pt>
                <c:pt idx="222">
                  <c:v>3.6055512754639891</c:v>
                </c:pt>
                <c:pt idx="223">
                  <c:v>2.2360679774997898</c:v>
                </c:pt>
                <c:pt idx="224">
                  <c:v>1</c:v>
                </c:pt>
                <c:pt idx="225">
                  <c:v>3</c:v>
                </c:pt>
                <c:pt idx="226">
                  <c:v>3.1622776601683795</c:v>
                </c:pt>
                <c:pt idx="227">
                  <c:v>5.196152422706632</c:v>
                </c:pt>
                <c:pt idx="228">
                  <c:v>4.4721359549995796</c:v>
                </c:pt>
                <c:pt idx="229">
                  <c:v>4.4721359549995796</c:v>
                </c:pt>
                <c:pt idx="230">
                  <c:v>3.6055512754639891</c:v>
                </c:pt>
                <c:pt idx="231">
                  <c:v>3.6055512754639891</c:v>
                </c:pt>
                <c:pt idx="232">
                  <c:v>3.1622776601683795</c:v>
                </c:pt>
                <c:pt idx="233">
                  <c:v>3</c:v>
                </c:pt>
                <c:pt idx="234">
                  <c:v>2.4494897427831779</c:v>
                </c:pt>
                <c:pt idx="235">
                  <c:v>2.8284271247461903</c:v>
                </c:pt>
                <c:pt idx="236">
                  <c:v>2</c:v>
                </c:pt>
                <c:pt idx="237">
                  <c:v>3.1622776601683795</c:v>
                </c:pt>
                <c:pt idx="238">
                  <c:v>3.1622776601683795</c:v>
                </c:pt>
                <c:pt idx="239">
                  <c:v>2.2360679774997898</c:v>
                </c:pt>
                <c:pt idx="240">
                  <c:v>4.5825756949558398</c:v>
                </c:pt>
                <c:pt idx="241">
                  <c:v>4.2426406871192848</c:v>
                </c:pt>
                <c:pt idx="242">
                  <c:v>4.2426406871192848</c:v>
                </c:pt>
                <c:pt idx="243">
                  <c:v>2.2360679774997898</c:v>
                </c:pt>
                <c:pt idx="244">
                  <c:v>3.7416573867739413</c:v>
                </c:pt>
                <c:pt idx="245">
                  <c:v>3.3166247903553998</c:v>
                </c:pt>
                <c:pt idx="246">
                  <c:v>3</c:v>
                </c:pt>
                <c:pt idx="247">
                  <c:v>1.7320508075688772</c:v>
                </c:pt>
                <c:pt idx="248">
                  <c:v>2.8284271247461903</c:v>
                </c:pt>
                <c:pt idx="249">
                  <c:v>2.8284271247461903</c:v>
                </c:pt>
                <c:pt idx="250">
                  <c:v>3.7416573867739413</c:v>
                </c:pt>
                <c:pt idx="251">
                  <c:v>3</c:v>
                </c:pt>
                <c:pt idx="252">
                  <c:v>3.4641016151377544</c:v>
                </c:pt>
                <c:pt idx="253">
                  <c:v>3.4641016151377544</c:v>
                </c:pt>
                <c:pt idx="254">
                  <c:v>1.4142135623730951</c:v>
                </c:pt>
                <c:pt idx="255">
                  <c:v>4.5825756949558398</c:v>
                </c:pt>
                <c:pt idx="256">
                  <c:v>1.7320508075688772</c:v>
                </c:pt>
                <c:pt idx="257">
                  <c:v>2.4494897427831779</c:v>
                </c:pt>
                <c:pt idx="258">
                  <c:v>3.6055512754639891</c:v>
                </c:pt>
                <c:pt idx="259">
                  <c:v>3.1622776601683795</c:v>
                </c:pt>
                <c:pt idx="260">
                  <c:v>1.4142135623730951</c:v>
                </c:pt>
                <c:pt idx="261">
                  <c:v>3.7416573867739413</c:v>
                </c:pt>
                <c:pt idx="262">
                  <c:v>3</c:v>
                </c:pt>
                <c:pt idx="263">
                  <c:v>2.4494897427831779</c:v>
                </c:pt>
                <c:pt idx="264">
                  <c:v>2.2360679774997898</c:v>
                </c:pt>
                <c:pt idx="265">
                  <c:v>1</c:v>
                </c:pt>
                <c:pt idx="266">
                  <c:v>1.4142135623730951</c:v>
                </c:pt>
                <c:pt idx="267">
                  <c:v>3</c:v>
                </c:pt>
                <c:pt idx="268">
                  <c:v>2.8284271247461903</c:v>
                </c:pt>
                <c:pt idx="269">
                  <c:v>2.2360679774997898</c:v>
                </c:pt>
                <c:pt idx="270">
                  <c:v>2.8284271247461903</c:v>
                </c:pt>
                <c:pt idx="271">
                  <c:v>3.6055512754639891</c:v>
                </c:pt>
                <c:pt idx="272">
                  <c:v>3.1622776601683795</c:v>
                </c:pt>
                <c:pt idx="273">
                  <c:v>3.6055512754639891</c:v>
                </c:pt>
                <c:pt idx="274">
                  <c:v>3.6055512754639891</c:v>
                </c:pt>
                <c:pt idx="275">
                  <c:v>2.8284271247461903</c:v>
                </c:pt>
                <c:pt idx="276">
                  <c:v>3</c:v>
                </c:pt>
                <c:pt idx="277">
                  <c:v>3.3166247903553998</c:v>
                </c:pt>
                <c:pt idx="278">
                  <c:v>2</c:v>
                </c:pt>
                <c:pt idx="279">
                  <c:v>2</c:v>
                </c:pt>
                <c:pt idx="280">
                  <c:v>1.7320508075688772</c:v>
                </c:pt>
                <c:pt idx="281">
                  <c:v>3</c:v>
                </c:pt>
                <c:pt idx="282">
                  <c:v>1.7320508075688772</c:v>
                </c:pt>
                <c:pt idx="283">
                  <c:v>3.7416573867739413</c:v>
                </c:pt>
                <c:pt idx="284">
                  <c:v>4.4721359549995796</c:v>
                </c:pt>
                <c:pt idx="285">
                  <c:v>4.4721359549995796</c:v>
                </c:pt>
                <c:pt idx="286">
                  <c:v>1.4142135623730951</c:v>
                </c:pt>
                <c:pt idx="287">
                  <c:v>4.2426406871192848</c:v>
                </c:pt>
                <c:pt idx="288">
                  <c:v>4.2426406871192848</c:v>
                </c:pt>
                <c:pt idx="289">
                  <c:v>1.4142135623730951</c:v>
                </c:pt>
                <c:pt idx="290">
                  <c:v>1.4142135623730951</c:v>
                </c:pt>
                <c:pt idx="291">
                  <c:v>2.4494897427831779</c:v>
                </c:pt>
                <c:pt idx="292">
                  <c:v>2.4494897427831779</c:v>
                </c:pt>
                <c:pt idx="293">
                  <c:v>5.196152422706632</c:v>
                </c:pt>
                <c:pt idx="294">
                  <c:v>4.2426406871192848</c:v>
                </c:pt>
                <c:pt idx="295">
                  <c:v>4.358898943540674</c:v>
                </c:pt>
                <c:pt idx="296">
                  <c:v>2.2360679774997898</c:v>
                </c:pt>
                <c:pt idx="297">
                  <c:v>3.7416573867739413</c:v>
                </c:pt>
                <c:pt idx="298">
                  <c:v>2</c:v>
                </c:pt>
                <c:pt idx="299">
                  <c:v>2.4494897427831779</c:v>
                </c:pt>
                <c:pt idx="300">
                  <c:v>3.7416573867739413</c:v>
                </c:pt>
                <c:pt idx="301">
                  <c:v>2.4494897427831779</c:v>
                </c:pt>
                <c:pt idx="302">
                  <c:v>2.4494897427831779</c:v>
                </c:pt>
                <c:pt idx="303">
                  <c:v>4.2426406871192848</c:v>
                </c:pt>
                <c:pt idx="304">
                  <c:v>1.4142135623730951</c:v>
                </c:pt>
                <c:pt idx="305">
                  <c:v>1.4142135623730951</c:v>
                </c:pt>
                <c:pt idx="306">
                  <c:v>2.2360679774997898</c:v>
                </c:pt>
                <c:pt idx="307">
                  <c:v>3.7416573867739413</c:v>
                </c:pt>
                <c:pt idx="308">
                  <c:v>3.7416573867739413</c:v>
                </c:pt>
                <c:pt idx="309">
                  <c:v>3.7416573867739413</c:v>
                </c:pt>
                <c:pt idx="310">
                  <c:v>3.3166247903553998</c:v>
                </c:pt>
                <c:pt idx="311">
                  <c:v>1.7320508075688772</c:v>
                </c:pt>
                <c:pt idx="312">
                  <c:v>1.4142135623730951</c:v>
                </c:pt>
                <c:pt idx="313">
                  <c:v>1.7320508075688772</c:v>
                </c:pt>
                <c:pt idx="314">
                  <c:v>2.2360679774997898</c:v>
                </c:pt>
                <c:pt idx="315">
                  <c:v>2.8284271247461903</c:v>
                </c:pt>
                <c:pt idx="316">
                  <c:v>3</c:v>
                </c:pt>
                <c:pt idx="317">
                  <c:v>2.8284271247461903</c:v>
                </c:pt>
                <c:pt idx="318">
                  <c:v>3</c:v>
                </c:pt>
                <c:pt idx="319">
                  <c:v>2.4494897427831779</c:v>
                </c:pt>
                <c:pt idx="320">
                  <c:v>3.7416573867739413</c:v>
                </c:pt>
                <c:pt idx="321">
                  <c:v>3.6055512754639891</c:v>
                </c:pt>
                <c:pt idx="322">
                  <c:v>3.6055512754639891</c:v>
                </c:pt>
                <c:pt idx="323">
                  <c:v>3.6055512754639891</c:v>
                </c:pt>
                <c:pt idx="324">
                  <c:v>3</c:v>
                </c:pt>
                <c:pt idx="325">
                  <c:v>3</c:v>
                </c:pt>
                <c:pt idx="326">
                  <c:v>2.4494897427831779</c:v>
                </c:pt>
                <c:pt idx="327">
                  <c:v>2.2360679774997898</c:v>
                </c:pt>
                <c:pt idx="328">
                  <c:v>1.4142135623730951</c:v>
                </c:pt>
                <c:pt idx="329">
                  <c:v>2.8284271247461903</c:v>
                </c:pt>
                <c:pt idx="330">
                  <c:v>3</c:v>
                </c:pt>
                <c:pt idx="331">
                  <c:v>3</c:v>
                </c:pt>
                <c:pt idx="332">
                  <c:v>6.164414002968976</c:v>
                </c:pt>
                <c:pt idx="333">
                  <c:v>4.1231056256176606</c:v>
                </c:pt>
                <c:pt idx="334">
                  <c:v>2.2360679774997898</c:v>
                </c:pt>
                <c:pt idx="335">
                  <c:v>3.6055512754639891</c:v>
                </c:pt>
                <c:pt idx="336">
                  <c:v>4.4721359549995796</c:v>
                </c:pt>
                <c:pt idx="337">
                  <c:v>5.3851648071345037</c:v>
                </c:pt>
                <c:pt idx="338">
                  <c:v>3</c:v>
                </c:pt>
                <c:pt idx="339">
                  <c:v>4.1231056256176606</c:v>
                </c:pt>
                <c:pt idx="340">
                  <c:v>1.7320508075688772</c:v>
                </c:pt>
                <c:pt idx="341">
                  <c:v>3</c:v>
                </c:pt>
                <c:pt idx="342">
                  <c:v>3</c:v>
                </c:pt>
                <c:pt idx="343">
                  <c:v>1.4142135623730951</c:v>
                </c:pt>
                <c:pt idx="344">
                  <c:v>3</c:v>
                </c:pt>
                <c:pt idx="345">
                  <c:v>3.7416573867739413</c:v>
                </c:pt>
                <c:pt idx="346">
                  <c:v>1.4142135623730951</c:v>
                </c:pt>
                <c:pt idx="347">
                  <c:v>2.2360679774997898</c:v>
                </c:pt>
                <c:pt idx="348">
                  <c:v>1.4142135623730951</c:v>
                </c:pt>
                <c:pt idx="349">
                  <c:v>1.4142135623730951</c:v>
                </c:pt>
                <c:pt idx="350">
                  <c:v>3</c:v>
                </c:pt>
                <c:pt idx="351">
                  <c:v>3.1622776601683795</c:v>
                </c:pt>
                <c:pt idx="352">
                  <c:v>1.7320508075688772</c:v>
                </c:pt>
                <c:pt idx="353">
                  <c:v>3.3166247903553998</c:v>
                </c:pt>
                <c:pt idx="354">
                  <c:v>2.4494897427831779</c:v>
                </c:pt>
                <c:pt idx="355">
                  <c:v>4.2426406871192848</c:v>
                </c:pt>
                <c:pt idx="356">
                  <c:v>1.4142135623730951</c:v>
                </c:pt>
                <c:pt idx="357">
                  <c:v>1</c:v>
                </c:pt>
                <c:pt idx="358">
                  <c:v>4.5825756949558398</c:v>
                </c:pt>
                <c:pt idx="359">
                  <c:v>3</c:v>
                </c:pt>
                <c:pt idx="360">
                  <c:v>2.4494897427831779</c:v>
                </c:pt>
                <c:pt idx="361">
                  <c:v>3</c:v>
                </c:pt>
                <c:pt idx="362">
                  <c:v>2.2360679774997898</c:v>
                </c:pt>
                <c:pt idx="363">
                  <c:v>3</c:v>
                </c:pt>
                <c:pt idx="364">
                  <c:v>2.4494897427831779</c:v>
                </c:pt>
                <c:pt idx="365">
                  <c:v>2.4494897427831779</c:v>
                </c:pt>
                <c:pt idx="366">
                  <c:v>3</c:v>
                </c:pt>
                <c:pt idx="367">
                  <c:v>2.4494897427831779</c:v>
                </c:pt>
                <c:pt idx="368">
                  <c:v>3.7416573867739413</c:v>
                </c:pt>
                <c:pt idx="369">
                  <c:v>2.2360679774997898</c:v>
                </c:pt>
                <c:pt idx="370">
                  <c:v>1.4142135623730951</c:v>
                </c:pt>
                <c:pt idx="371">
                  <c:v>3</c:v>
                </c:pt>
                <c:pt idx="372">
                  <c:v>4.358898943540674</c:v>
                </c:pt>
                <c:pt idx="373">
                  <c:v>1.4142135623730951</c:v>
                </c:pt>
                <c:pt idx="374">
                  <c:v>1</c:v>
                </c:pt>
                <c:pt idx="375">
                  <c:v>1</c:v>
                </c:pt>
                <c:pt idx="376">
                  <c:v>4.1231056256176606</c:v>
                </c:pt>
                <c:pt idx="377">
                  <c:v>2.8284271247461903</c:v>
                </c:pt>
                <c:pt idx="378">
                  <c:v>2.2360679774997898</c:v>
                </c:pt>
                <c:pt idx="379">
                  <c:v>2.2360679774997898</c:v>
                </c:pt>
                <c:pt idx="380">
                  <c:v>3.7416573867739413</c:v>
                </c:pt>
                <c:pt idx="381">
                  <c:v>3.3166247903553998</c:v>
                </c:pt>
                <c:pt idx="382">
                  <c:v>3.3166247903553998</c:v>
                </c:pt>
                <c:pt idx="383">
                  <c:v>1.7320508075688772</c:v>
                </c:pt>
                <c:pt idx="384">
                  <c:v>2.4494897427831779</c:v>
                </c:pt>
                <c:pt idx="385">
                  <c:v>2.4494897427831779</c:v>
                </c:pt>
                <c:pt idx="386">
                  <c:v>2.2360679774997898</c:v>
                </c:pt>
                <c:pt idx="387">
                  <c:v>2.2360679774997898</c:v>
                </c:pt>
                <c:pt idx="388">
                  <c:v>2.4494897427831779</c:v>
                </c:pt>
                <c:pt idx="389">
                  <c:v>2.8284271247461903</c:v>
                </c:pt>
                <c:pt idx="390">
                  <c:v>4.1231056256176606</c:v>
                </c:pt>
                <c:pt idx="391">
                  <c:v>3.7416573867739413</c:v>
                </c:pt>
                <c:pt idx="392">
                  <c:v>1.4142135623730951</c:v>
                </c:pt>
                <c:pt idx="393">
                  <c:v>3</c:v>
                </c:pt>
                <c:pt idx="394">
                  <c:v>3.3166247903553998</c:v>
                </c:pt>
                <c:pt idx="395">
                  <c:v>1.4142135623730951</c:v>
                </c:pt>
                <c:pt idx="396">
                  <c:v>3</c:v>
                </c:pt>
                <c:pt idx="397">
                  <c:v>2.2360679774997898</c:v>
                </c:pt>
                <c:pt idx="398">
                  <c:v>2.2360679774997898</c:v>
                </c:pt>
                <c:pt idx="399">
                  <c:v>1.7320508075688772</c:v>
                </c:pt>
                <c:pt idx="400">
                  <c:v>4.1231056256176606</c:v>
                </c:pt>
                <c:pt idx="401">
                  <c:v>3.7416573867739413</c:v>
                </c:pt>
                <c:pt idx="402">
                  <c:v>5.0990195135927845</c:v>
                </c:pt>
                <c:pt idx="403">
                  <c:v>5.0990195135927845</c:v>
                </c:pt>
                <c:pt idx="404">
                  <c:v>2.2360679774997898</c:v>
                </c:pt>
                <c:pt idx="405">
                  <c:v>2.2360679774997898</c:v>
                </c:pt>
                <c:pt idx="406">
                  <c:v>4.358898943540674</c:v>
                </c:pt>
                <c:pt idx="407">
                  <c:v>3.6055512754639891</c:v>
                </c:pt>
                <c:pt idx="408">
                  <c:v>2.4494897427831779</c:v>
                </c:pt>
                <c:pt idx="409">
                  <c:v>2.8284271247461903</c:v>
                </c:pt>
                <c:pt idx="410">
                  <c:v>4.5825756949558398</c:v>
                </c:pt>
                <c:pt idx="411">
                  <c:v>5.3851648071345037</c:v>
                </c:pt>
                <c:pt idx="412">
                  <c:v>6.164414002968976</c:v>
                </c:pt>
                <c:pt idx="413">
                  <c:v>3.3166247903553998</c:v>
                </c:pt>
                <c:pt idx="414">
                  <c:v>3</c:v>
                </c:pt>
                <c:pt idx="415">
                  <c:v>2.8284271247461903</c:v>
                </c:pt>
                <c:pt idx="416">
                  <c:v>2.2360679774997898</c:v>
                </c:pt>
                <c:pt idx="417">
                  <c:v>2.2360679774997898</c:v>
                </c:pt>
                <c:pt idx="418">
                  <c:v>3</c:v>
                </c:pt>
                <c:pt idx="419">
                  <c:v>7.5498344352707498</c:v>
                </c:pt>
                <c:pt idx="420">
                  <c:v>2.4494897427831779</c:v>
                </c:pt>
                <c:pt idx="421">
                  <c:v>3</c:v>
                </c:pt>
                <c:pt idx="422">
                  <c:v>3</c:v>
                </c:pt>
                <c:pt idx="423">
                  <c:v>2.2360679774997898</c:v>
                </c:pt>
                <c:pt idx="424">
                  <c:v>2.4494897427831779</c:v>
                </c:pt>
                <c:pt idx="425">
                  <c:v>2.4494897427831779</c:v>
                </c:pt>
                <c:pt idx="426">
                  <c:v>2.4494897427831779</c:v>
                </c:pt>
                <c:pt idx="427">
                  <c:v>2.2360679774997898</c:v>
                </c:pt>
                <c:pt idx="428">
                  <c:v>2.2360679774997898</c:v>
                </c:pt>
                <c:pt idx="429">
                  <c:v>2.4494897427831779</c:v>
                </c:pt>
                <c:pt idx="430">
                  <c:v>2.4494897427831779</c:v>
                </c:pt>
                <c:pt idx="431">
                  <c:v>2.8284271247461903</c:v>
                </c:pt>
                <c:pt idx="432">
                  <c:v>3</c:v>
                </c:pt>
                <c:pt idx="433">
                  <c:v>3.7416573867739413</c:v>
                </c:pt>
                <c:pt idx="434">
                  <c:v>2.8284271247461903</c:v>
                </c:pt>
                <c:pt idx="435">
                  <c:v>2.2360679774997898</c:v>
                </c:pt>
                <c:pt idx="436">
                  <c:v>3.3166247903553998</c:v>
                </c:pt>
                <c:pt idx="437">
                  <c:v>4.5825756949558398</c:v>
                </c:pt>
                <c:pt idx="438">
                  <c:v>3.7416573867739413</c:v>
                </c:pt>
                <c:pt idx="439">
                  <c:v>1.7320508075688772</c:v>
                </c:pt>
                <c:pt idx="440">
                  <c:v>3</c:v>
                </c:pt>
                <c:pt idx="441">
                  <c:v>2.8284271247461903</c:v>
                </c:pt>
                <c:pt idx="442">
                  <c:v>2.8284271247461903</c:v>
                </c:pt>
                <c:pt idx="443">
                  <c:v>7.8740078740118111</c:v>
                </c:pt>
                <c:pt idx="444">
                  <c:v>3.7416573867739413</c:v>
                </c:pt>
                <c:pt idx="445">
                  <c:v>4.2426406871192848</c:v>
                </c:pt>
                <c:pt idx="446">
                  <c:v>1.4142135623730951</c:v>
                </c:pt>
                <c:pt idx="447">
                  <c:v>1</c:v>
                </c:pt>
                <c:pt idx="448">
                  <c:v>3.4641016151377544</c:v>
                </c:pt>
                <c:pt idx="449">
                  <c:v>3</c:v>
                </c:pt>
                <c:pt idx="450">
                  <c:v>3.7416573867739413</c:v>
                </c:pt>
                <c:pt idx="451">
                  <c:v>2.8284271247461903</c:v>
                </c:pt>
                <c:pt idx="452">
                  <c:v>2.8284271247461903</c:v>
                </c:pt>
                <c:pt idx="453">
                  <c:v>2.8284271247461903</c:v>
                </c:pt>
                <c:pt idx="454">
                  <c:v>2.8284271247461903</c:v>
                </c:pt>
                <c:pt idx="455">
                  <c:v>1.7320508075688772</c:v>
                </c:pt>
                <c:pt idx="456">
                  <c:v>2.4494897427831779</c:v>
                </c:pt>
                <c:pt idx="457">
                  <c:v>4.5825756949558398</c:v>
                </c:pt>
                <c:pt idx="458">
                  <c:v>2.2360679774997898</c:v>
                </c:pt>
                <c:pt idx="459">
                  <c:v>2.4494897427831779</c:v>
                </c:pt>
                <c:pt idx="460">
                  <c:v>3</c:v>
                </c:pt>
                <c:pt idx="461">
                  <c:v>3</c:v>
                </c:pt>
                <c:pt idx="462">
                  <c:v>5.3851648071345037</c:v>
                </c:pt>
                <c:pt idx="463">
                  <c:v>4.2426406871192848</c:v>
                </c:pt>
                <c:pt idx="464">
                  <c:v>4.8989794855663558</c:v>
                </c:pt>
                <c:pt idx="465">
                  <c:v>3</c:v>
                </c:pt>
                <c:pt idx="466">
                  <c:v>3.6055512754639891</c:v>
                </c:pt>
                <c:pt idx="467">
                  <c:v>3</c:v>
                </c:pt>
                <c:pt idx="468">
                  <c:v>3</c:v>
                </c:pt>
                <c:pt idx="469">
                  <c:v>3</c:v>
                </c:pt>
                <c:pt idx="470">
                  <c:v>2.4494897427831779</c:v>
                </c:pt>
                <c:pt idx="471">
                  <c:v>2.4494897427831779</c:v>
                </c:pt>
                <c:pt idx="472">
                  <c:v>2.2360679774997898</c:v>
                </c:pt>
                <c:pt idx="473">
                  <c:v>3.3166247903553998</c:v>
                </c:pt>
                <c:pt idx="474">
                  <c:v>3</c:v>
                </c:pt>
                <c:pt idx="475">
                  <c:v>2.4494897427831779</c:v>
                </c:pt>
                <c:pt idx="476">
                  <c:v>2.8284271247461903</c:v>
                </c:pt>
                <c:pt idx="477">
                  <c:v>3.1622776601683795</c:v>
                </c:pt>
                <c:pt idx="478">
                  <c:v>4.4721359549995796</c:v>
                </c:pt>
                <c:pt idx="479">
                  <c:v>3.7416573867739413</c:v>
                </c:pt>
                <c:pt idx="480">
                  <c:v>5.3851648071345037</c:v>
                </c:pt>
                <c:pt idx="481">
                  <c:v>3</c:v>
                </c:pt>
                <c:pt idx="482">
                  <c:v>3</c:v>
                </c:pt>
                <c:pt idx="483">
                  <c:v>3</c:v>
                </c:pt>
                <c:pt idx="484">
                  <c:v>3.6055512754639891</c:v>
                </c:pt>
                <c:pt idx="485">
                  <c:v>2.2360679774997898</c:v>
                </c:pt>
                <c:pt idx="486">
                  <c:v>3.7416573867739413</c:v>
                </c:pt>
                <c:pt idx="487">
                  <c:v>3.7416573867739413</c:v>
                </c:pt>
                <c:pt idx="488">
                  <c:v>3.3166247903553998</c:v>
                </c:pt>
                <c:pt idx="489">
                  <c:v>3.3166247903553998</c:v>
                </c:pt>
                <c:pt idx="490">
                  <c:v>3.3166247903553998</c:v>
                </c:pt>
                <c:pt idx="491">
                  <c:v>3</c:v>
                </c:pt>
                <c:pt idx="492">
                  <c:v>3</c:v>
                </c:pt>
                <c:pt idx="493">
                  <c:v>3.7416573867739413</c:v>
                </c:pt>
                <c:pt idx="494">
                  <c:v>2.4494897427831779</c:v>
                </c:pt>
                <c:pt idx="495">
                  <c:v>2.4494897427831779</c:v>
                </c:pt>
                <c:pt idx="496">
                  <c:v>2.2360679774997898</c:v>
                </c:pt>
                <c:pt idx="497">
                  <c:v>3</c:v>
                </c:pt>
                <c:pt idx="498">
                  <c:v>2.2360679774997898</c:v>
                </c:pt>
                <c:pt idx="499">
                  <c:v>2.2360679774997898</c:v>
                </c:pt>
                <c:pt idx="500">
                  <c:v>3</c:v>
                </c:pt>
                <c:pt idx="501">
                  <c:v>2.8284271247461903</c:v>
                </c:pt>
                <c:pt idx="502">
                  <c:v>5.7445626465380286</c:v>
                </c:pt>
                <c:pt idx="503">
                  <c:v>3.7416573867739413</c:v>
                </c:pt>
                <c:pt idx="504">
                  <c:v>3.7416573867739413</c:v>
                </c:pt>
                <c:pt idx="505">
                  <c:v>3.7416573867739413</c:v>
                </c:pt>
                <c:pt idx="506">
                  <c:v>5.3851648071345037</c:v>
                </c:pt>
                <c:pt idx="507">
                  <c:v>3.7416573867739413</c:v>
                </c:pt>
                <c:pt idx="508">
                  <c:v>3</c:v>
                </c:pt>
                <c:pt idx="509">
                  <c:v>2.2360679774997898</c:v>
                </c:pt>
                <c:pt idx="510">
                  <c:v>2.4494897427831779</c:v>
                </c:pt>
                <c:pt idx="511">
                  <c:v>3.3166247903553998</c:v>
                </c:pt>
                <c:pt idx="512">
                  <c:v>2.8284271247461903</c:v>
                </c:pt>
                <c:pt idx="513">
                  <c:v>3.6055512754639891</c:v>
                </c:pt>
                <c:pt idx="514">
                  <c:v>3.6055512754639891</c:v>
                </c:pt>
                <c:pt idx="515">
                  <c:v>2.2360679774997898</c:v>
                </c:pt>
                <c:pt idx="516">
                  <c:v>4.1231056256176606</c:v>
                </c:pt>
                <c:pt idx="517">
                  <c:v>3.6055512754639891</c:v>
                </c:pt>
                <c:pt idx="518">
                  <c:v>3.4641016151377544</c:v>
                </c:pt>
                <c:pt idx="519">
                  <c:v>3</c:v>
                </c:pt>
                <c:pt idx="520">
                  <c:v>8.5440037453175304</c:v>
                </c:pt>
                <c:pt idx="521">
                  <c:v>2.8284271247461903</c:v>
                </c:pt>
                <c:pt idx="522">
                  <c:v>2.4494897427831779</c:v>
                </c:pt>
                <c:pt idx="523">
                  <c:v>3</c:v>
                </c:pt>
                <c:pt idx="524">
                  <c:v>3</c:v>
                </c:pt>
                <c:pt idx="525">
                  <c:v>3.7416573867739413</c:v>
                </c:pt>
                <c:pt idx="526">
                  <c:v>3.6055512754639891</c:v>
                </c:pt>
                <c:pt idx="527">
                  <c:v>2.2360679774997898</c:v>
                </c:pt>
                <c:pt idx="528">
                  <c:v>5</c:v>
                </c:pt>
                <c:pt idx="529">
                  <c:v>5</c:v>
                </c:pt>
                <c:pt idx="530">
                  <c:v>5.3851648071345037</c:v>
                </c:pt>
                <c:pt idx="531">
                  <c:v>3.7416573867739413</c:v>
                </c:pt>
                <c:pt idx="532">
                  <c:v>2.4494897427831779</c:v>
                </c:pt>
                <c:pt idx="533">
                  <c:v>3.4641016151377544</c:v>
                </c:pt>
                <c:pt idx="534">
                  <c:v>3</c:v>
                </c:pt>
                <c:pt idx="535">
                  <c:v>3</c:v>
                </c:pt>
                <c:pt idx="536">
                  <c:v>3</c:v>
                </c:pt>
                <c:pt idx="537">
                  <c:v>3.3166247903553998</c:v>
                </c:pt>
                <c:pt idx="538">
                  <c:v>3.3166247903553998</c:v>
                </c:pt>
                <c:pt idx="539">
                  <c:v>2.4494897427831779</c:v>
                </c:pt>
                <c:pt idx="540">
                  <c:v>3</c:v>
                </c:pt>
                <c:pt idx="541">
                  <c:v>2.2360679774997898</c:v>
                </c:pt>
                <c:pt idx="542">
                  <c:v>3</c:v>
                </c:pt>
                <c:pt idx="543">
                  <c:v>3</c:v>
                </c:pt>
                <c:pt idx="544">
                  <c:v>2.8284271247461903</c:v>
                </c:pt>
                <c:pt idx="545">
                  <c:v>3.6055512754639891</c:v>
                </c:pt>
                <c:pt idx="546">
                  <c:v>3.7416573867739413</c:v>
                </c:pt>
                <c:pt idx="547">
                  <c:v>5.0990195135927845</c:v>
                </c:pt>
                <c:pt idx="548">
                  <c:v>3</c:v>
                </c:pt>
                <c:pt idx="549">
                  <c:v>4.1231056256176606</c:v>
                </c:pt>
                <c:pt idx="550">
                  <c:v>3.7416573867739413</c:v>
                </c:pt>
                <c:pt idx="551">
                  <c:v>3.6055512754639891</c:v>
                </c:pt>
                <c:pt idx="552">
                  <c:v>2.2360679774997898</c:v>
                </c:pt>
                <c:pt idx="553">
                  <c:v>4.1231056256176606</c:v>
                </c:pt>
                <c:pt idx="554">
                  <c:v>3.3166247903553998</c:v>
                </c:pt>
                <c:pt idx="555">
                  <c:v>3.1622776601683795</c:v>
                </c:pt>
                <c:pt idx="556">
                  <c:v>2.4494897427831779</c:v>
                </c:pt>
                <c:pt idx="557">
                  <c:v>3.4641016151377544</c:v>
                </c:pt>
                <c:pt idx="558">
                  <c:v>6</c:v>
                </c:pt>
                <c:pt idx="559">
                  <c:v>3.6055512754639891</c:v>
                </c:pt>
                <c:pt idx="560">
                  <c:v>3.7416573867739413</c:v>
                </c:pt>
                <c:pt idx="561">
                  <c:v>3.7416573867739413</c:v>
                </c:pt>
                <c:pt idx="562">
                  <c:v>3.1622776601683795</c:v>
                </c:pt>
                <c:pt idx="563">
                  <c:v>3</c:v>
                </c:pt>
                <c:pt idx="564">
                  <c:v>5.196152422706632</c:v>
                </c:pt>
                <c:pt idx="565">
                  <c:v>7.8740078740118111</c:v>
                </c:pt>
                <c:pt idx="566">
                  <c:v>2.2360679774997898</c:v>
                </c:pt>
                <c:pt idx="567">
                  <c:v>2.2360679774997898</c:v>
                </c:pt>
                <c:pt idx="568">
                  <c:v>3</c:v>
                </c:pt>
                <c:pt idx="569">
                  <c:v>4.1231056256176606</c:v>
                </c:pt>
                <c:pt idx="570">
                  <c:v>4.2426406871192848</c:v>
                </c:pt>
                <c:pt idx="571">
                  <c:v>3.7416573867739413</c:v>
                </c:pt>
                <c:pt idx="572">
                  <c:v>4.1231056256176606</c:v>
                </c:pt>
                <c:pt idx="573">
                  <c:v>2.2360679774997898</c:v>
                </c:pt>
                <c:pt idx="574">
                  <c:v>2.2360679774997898</c:v>
                </c:pt>
                <c:pt idx="575">
                  <c:v>2.4494897427831779</c:v>
                </c:pt>
                <c:pt idx="576">
                  <c:v>4.5825756949558398</c:v>
                </c:pt>
                <c:pt idx="577">
                  <c:v>3.1622776601683795</c:v>
                </c:pt>
                <c:pt idx="578">
                  <c:v>3.1622776601683795</c:v>
                </c:pt>
                <c:pt idx="579">
                  <c:v>2.2360679774997898</c:v>
                </c:pt>
                <c:pt idx="580">
                  <c:v>4.4721359549995796</c:v>
                </c:pt>
                <c:pt idx="581">
                  <c:v>4.4721359549995796</c:v>
                </c:pt>
                <c:pt idx="582">
                  <c:v>3.7416573867739413</c:v>
                </c:pt>
                <c:pt idx="583">
                  <c:v>4.6904157598234297</c:v>
                </c:pt>
                <c:pt idx="584">
                  <c:v>5.8309518948453007</c:v>
                </c:pt>
                <c:pt idx="585">
                  <c:v>4.1231056256176606</c:v>
                </c:pt>
                <c:pt idx="586">
                  <c:v>3.1622776601683795</c:v>
                </c:pt>
                <c:pt idx="587">
                  <c:v>2.2360679774997898</c:v>
                </c:pt>
                <c:pt idx="588">
                  <c:v>3</c:v>
                </c:pt>
                <c:pt idx="589">
                  <c:v>2.2360679774997898</c:v>
                </c:pt>
                <c:pt idx="590">
                  <c:v>2.8284271247461903</c:v>
                </c:pt>
                <c:pt idx="591">
                  <c:v>2.2360679774997898</c:v>
                </c:pt>
                <c:pt idx="592">
                  <c:v>3</c:v>
                </c:pt>
                <c:pt idx="593">
                  <c:v>3.7416573867739413</c:v>
                </c:pt>
                <c:pt idx="594">
                  <c:v>2.4494897427831779</c:v>
                </c:pt>
                <c:pt idx="595">
                  <c:v>3.4641016151377544</c:v>
                </c:pt>
                <c:pt idx="596">
                  <c:v>4.1231056256176606</c:v>
                </c:pt>
                <c:pt idx="597">
                  <c:v>2.4494897427831779</c:v>
                </c:pt>
                <c:pt idx="598">
                  <c:v>2.2360679774997898</c:v>
                </c:pt>
                <c:pt idx="599">
                  <c:v>3</c:v>
                </c:pt>
                <c:pt idx="600">
                  <c:v>3</c:v>
                </c:pt>
                <c:pt idx="601">
                  <c:v>2.2360679774997898</c:v>
                </c:pt>
                <c:pt idx="602">
                  <c:v>4.2426406871192848</c:v>
                </c:pt>
                <c:pt idx="603">
                  <c:v>3.6055512754639891</c:v>
                </c:pt>
                <c:pt idx="604">
                  <c:v>6.5574385243020004</c:v>
                </c:pt>
                <c:pt idx="605">
                  <c:v>3.1622776601683795</c:v>
                </c:pt>
                <c:pt idx="606">
                  <c:v>4.1231056256176606</c:v>
                </c:pt>
                <c:pt idx="607">
                  <c:v>3.1622776601683795</c:v>
                </c:pt>
                <c:pt idx="608">
                  <c:v>3</c:v>
                </c:pt>
                <c:pt idx="609">
                  <c:v>3</c:v>
                </c:pt>
                <c:pt idx="610">
                  <c:v>3.1622776601683795</c:v>
                </c:pt>
                <c:pt idx="611">
                  <c:v>6.5574385243020004</c:v>
                </c:pt>
                <c:pt idx="612">
                  <c:v>4.2426406871192848</c:v>
                </c:pt>
                <c:pt idx="613">
                  <c:v>5.0990195135927845</c:v>
                </c:pt>
                <c:pt idx="614">
                  <c:v>5</c:v>
                </c:pt>
                <c:pt idx="615">
                  <c:v>3</c:v>
                </c:pt>
                <c:pt idx="616">
                  <c:v>4.6904157598234297</c:v>
                </c:pt>
                <c:pt idx="617">
                  <c:v>4.1231056256176606</c:v>
                </c:pt>
                <c:pt idx="618">
                  <c:v>2.8284271247461903</c:v>
                </c:pt>
                <c:pt idx="619">
                  <c:v>2.2360679774997898</c:v>
                </c:pt>
                <c:pt idx="620">
                  <c:v>4.1231056256176606</c:v>
                </c:pt>
                <c:pt idx="621">
                  <c:v>4.1231056256176606</c:v>
                </c:pt>
                <c:pt idx="622">
                  <c:v>3.6055512754639891</c:v>
                </c:pt>
                <c:pt idx="623">
                  <c:v>2.2360679774997898</c:v>
                </c:pt>
                <c:pt idx="624">
                  <c:v>2.4494897427831779</c:v>
                </c:pt>
                <c:pt idx="625">
                  <c:v>3.3166247903553998</c:v>
                </c:pt>
                <c:pt idx="626">
                  <c:v>4.4721359549995796</c:v>
                </c:pt>
                <c:pt idx="627">
                  <c:v>3.7416573867739413</c:v>
                </c:pt>
                <c:pt idx="628">
                  <c:v>4.6904157598234297</c:v>
                </c:pt>
                <c:pt idx="629">
                  <c:v>5.196152422706632</c:v>
                </c:pt>
                <c:pt idx="630">
                  <c:v>4.1231056256176606</c:v>
                </c:pt>
                <c:pt idx="631">
                  <c:v>4.6904157598234297</c:v>
                </c:pt>
                <c:pt idx="632">
                  <c:v>4.6904157598234297</c:v>
                </c:pt>
                <c:pt idx="633">
                  <c:v>2.4494897427831779</c:v>
                </c:pt>
                <c:pt idx="634">
                  <c:v>4.1231056256176606</c:v>
                </c:pt>
                <c:pt idx="635">
                  <c:v>2.2360679774997898</c:v>
                </c:pt>
                <c:pt idx="636">
                  <c:v>4.5825756949558398</c:v>
                </c:pt>
                <c:pt idx="637">
                  <c:v>4.4721359549995796</c:v>
                </c:pt>
                <c:pt idx="638">
                  <c:v>3.3166247903553998</c:v>
                </c:pt>
                <c:pt idx="639">
                  <c:v>4.8989794855663558</c:v>
                </c:pt>
                <c:pt idx="640">
                  <c:v>3.1622776601683795</c:v>
                </c:pt>
                <c:pt idx="641">
                  <c:v>3.6055512754639891</c:v>
                </c:pt>
                <c:pt idx="642">
                  <c:v>3.1622776601683795</c:v>
                </c:pt>
                <c:pt idx="643">
                  <c:v>3.1622776601683795</c:v>
                </c:pt>
                <c:pt idx="644">
                  <c:v>3.1622776601683795</c:v>
                </c:pt>
                <c:pt idx="645">
                  <c:v>2.4494897427831779</c:v>
                </c:pt>
                <c:pt idx="646">
                  <c:v>4.1231056256176606</c:v>
                </c:pt>
                <c:pt idx="647">
                  <c:v>2.2360679774997898</c:v>
                </c:pt>
                <c:pt idx="648">
                  <c:v>2.2360679774997898</c:v>
                </c:pt>
                <c:pt idx="649">
                  <c:v>3</c:v>
                </c:pt>
                <c:pt idx="650">
                  <c:v>2.2360679774997898</c:v>
                </c:pt>
                <c:pt idx="651">
                  <c:v>3</c:v>
                </c:pt>
                <c:pt idx="652">
                  <c:v>2.2360679774997898</c:v>
                </c:pt>
                <c:pt idx="653">
                  <c:v>3.4641016151377544</c:v>
                </c:pt>
                <c:pt idx="654">
                  <c:v>3.4641016151377544</c:v>
                </c:pt>
                <c:pt idx="655">
                  <c:v>3</c:v>
                </c:pt>
                <c:pt idx="656">
                  <c:v>3</c:v>
                </c:pt>
                <c:pt idx="657">
                  <c:v>2.8284271247461903</c:v>
                </c:pt>
                <c:pt idx="658">
                  <c:v>2.8284271247461903</c:v>
                </c:pt>
                <c:pt idx="659">
                  <c:v>2.8284271247461903</c:v>
                </c:pt>
                <c:pt idx="660">
                  <c:v>5.7445626465380286</c:v>
                </c:pt>
                <c:pt idx="661">
                  <c:v>5.3851648071345037</c:v>
                </c:pt>
                <c:pt idx="662">
                  <c:v>4.1231056256176606</c:v>
                </c:pt>
                <c:pt idx="663">
                  <c:v>3.1622776601683795</c:v>
                </c:pt>
                <c:pt idx="664">
                  <c:v>3.7416573867739413</c:v>
                </c:pt>
                <c:pt idx="665">
                  <c:v>4.1231056256176606</c:v>
                </c:pt>
                <c:pt idx="666">
                  <c:v>4.358898943540674</c:v>
                </c:pt>
                <c:pt idx="667">
                  <c:v>4.4721359549995796</c:v>
                </c:pt>
                <c:pt idx="668">
                  <c:v>3.7416573867739413</c:v>
                </c:pt>
                <c:pt idx="669">
                  <c:v>4.6904157598234297</c:v>
                </c:pt>
                <c:pt idx="670">
                  <c:v>5.0990195135927845</c:v>
                </c:pt>
                <c:pt idx="671">
                  <c:v>3.6055512754639891</c:v>
                </c:pt>
                <c:pt idx="672">
                  <c:v>7.0710678118654755</c:v>
                </c:pt>
                <c:pt idx="673">
                  <c:v>6.7082039324993694</c:v>
                </c:pt>
                <c:pt idx="674">
                  <c:v>3.6055512754639891</c:v>
                </c:pt>
                <c:pt idx="675">
                  <c:v>3</c:v>
                </c:pt>
                <c:pt idx="676">
                  <c:v>4.1231056256176606</c:v>
                </c:pt>
                <c:pt idx="677">
                  <c:v>3.7416573867739413</c:v>
                </c:pt>
                <c:pt idx="678">
                  <c:v>4.1231056256176606</c:v>
                </c:pt>
                <c:pt idx="679">
                  <c:v>3.4641016151377544</c:v>
                </c:pt>
                <c:pt idx="680">
                  <c:v>3.1622776601683795</c:v>
                </c:pt>
                <c:pt idx="681">
                  <c:v>2.8284271247461903</c:v>
                </c:pt>
                <c:pt idx="682">
                  <c:v>3.7416573867739413</c:v>
                </c:pt>
                <c:pt idx="683">
                  <c:v>2.8284271247461903</c:v>
                </c:pt>
                <c:pt idx="684">
                  <c:v>3.6055512754639891</c:v>
                </c:pt>
                <c:pt idx="685">
                  <c:v>4.1231056256176606</c:v>
                </c:pt>
                <c:pt idx="686">
                  <c:v>3.6055512754639891</c:v>
                </c:pt>
                <c:pt idx="687">
                  <c:v>3.6055512754639891</c:v>
                </c:pt>
                <c:pt idx="688">
                  <c:v>3.1622776601683795</c:v>
                </c:pt>
                <c:pt idx="689">
                  <c:v>3</c:v>
                </c:pt>
                <c:pt idx="690">
                  <c:v>3.7416573867739413</c:v>
                </c:pt>
                <c:pt idx="691">
                  <c:v>2.8284271247461903</c:v>
                </c:pt>
                <c:pt idx="692">
                  <c:v>2.8284271247461903</c:v>
                </c:pt>
                <c:pt idx="693">
                  <c:v>4.8989794855663558</c:v>
                </c:pt>
                <c:pt idx="694">
                  <c:v>3.6055512754639891</c:v>
                </c:pt>
                <c:pt idx="695">
                  <c:v>3.1622776601683795</c:v>
                </c:pt>
                <c:pt idx="696">
                  <c:v>3.1622776601683795</c:v>
                </c:pt>
                <c:pt idx="697">
                  <c:v>3</c:v>
                </c:pt>
                <c:pt idx="698">
                  <c:v>3</c:v>
                </c:pt>
                <c:pt idx="699">
                  <c:v>3</c:v>
                </c:pt>
                <c:pt idx="700">
                  <c:v>2.4494897427831779</c:v>
                </c:pt>
                <c:pt idx="701">
                  <c:v>3.7416573867739413</c:v>
                </c:pt>
                <c:pt idx="702">
                  <c:v>3</c:v>
                </c:pt>
                <c:pt idx="703">
                  <c:v>3.4641016151377544</c:v>
                </c:pt>
                <c:pt idx="704">
                  <c:v>2.2360679774997898</c:v>
                </c:pt>
                <c:pt idx="705">
                  <c:v>2.4494897427831779</c:v>
                </c:pt>
                <c:pt idx="706">
                  <c:v>3.4641016151377544</c:v>
                </c:pt>
                <c:pt idx="707">
                  <c:v>4.1231056256176606</c:v>
                </c:pt>
                <c:pt idx="708">
                  <c:v>4.5825756949558398</c:v>
                </c:pt>
                <c:pt idx="709">
                  <c:v>4.5825756949558398</c:v>
                </c:pt>
                <c:pt idx="710">
                  <c:v>3.6055512754639891</c:v>
                </c:pt>
                <c:pt idx="711">
                  <c:v>5</c:v>
                </c:pt>
                <c:pt idx="712">
                  <c:v>5.0990195135927845</c:v>
                </c:pt>
                <c:pt idx="713">
                  <c:v>3.7416573867739413</c:v>
                </c:pt>
                <c:pt idx="714">
                  <c:v>3.6055512754639891</c:v>
                </c:pt>
                <c:pt idx="715">
                  <c:v>4.8989794855663558</c:v>
                </c:pt>
                <c:pt idx="716">
                  <c:v>5.8309518948453007</c:v>
                </c:pt>
                <c:pt idx="717">
                  <c:v>2.2360679774997898</c:v>
                </c:pt>
                <c:pt idx="718">
                  <c:v>4.4721359549995796</c:v>
                </c:pt>
                <c:pt idx="719">
                  <c:v>3</c:v>
                </c:pt>
                <c:pt idx="720">
                  <c:v>4.1231056256176606</c:v>
                </c:pt>
                <c:pt idx="721">
                  <c:v>4.5825756949558398</c:v>
                </c:pt>
                <c:pt idx="722">
                  <c:v>4.4721359549995796</c:v>
                </c:pt>
                <c:pt idx="723">
                  <c:v>3.6055512754639891</c:v>
                </c:pt>
                <c:pt idx="724">
                  <c:v>4.358898943540674</c:v>
                </c:pt>
                <c:pt idx="725">
                  <c:v>4.2426406871192848</c:v>
                </c:pt>
                <c:pt idx="726">
                  <c:v>3.7416573867739413</c:v>
                </c:pt>
                <c:pt idx="727">
                  <c:v>3.7416573867739413</c:v>
                </c:pt>
                <c:pt idx="728">
                  <c:v>4.2426406871192848</c:v>
                </c:pt>
                <c:pt idx="729">
                  <c:v>4.6904157598234297</c:v>
                </c:pt>
                <c:pt idx="730">
                  <c:v>5.0990195135927845</c:v>
                </c:pt>
                <c:pt idx="731">
                  <c:v>2.2360679774997898</c:v>
                </c:pt>
                <c:pt idx="732">
                  <c:v>2.2360679774997898</c:v>
                </c:pt>
                <c:pt idx="733">
                  <c:v>3</c:v>
                </c:pt>
                <c:pt idx="734">
                  <c:v>4.8989794855663558</c:v>
                </c:pt>
                <c:pt idx="735">
                  <c:v>3.6055512754639891</c:v>
                </c:pt>
                <c:pt idx="736">
                  <c:v>3.6055512754639891</c:v>
                </c:pt>
                <c:pt idx="737">
                  <c:v>4.2426406871192848</c:v>
                </c:pt>
                <c:pt idx="738">
                  <c:v>4.2426406871192848</c:v>
                </c:pt>
                <c:pt idx="739">
                  <c:v>3</c:v>
                </c:pt>
                <c:pt idx="740">
                  <c:v>4.1231056256176606</c:v>
                </c:pt>
                <c:pt idx="741">
                  <c:v>2.4494897427831779</c:v>
                </c:pt>
                <c:pt idx="742">
                  <c:v>2.2360679774997898</c:v>
                </c:pt>
                <c:pt idx="743">
                  <c:v>2.2360679774997898</c:v>
                </c:pt>
                <c:pt idx="744">
                  <c:v>2.2360679774997898</c:v>
                </c:pt>
                <c:pt idx="745">
                  <c:v>3</c:v>
                </c:pt>
                <c:pt idx="746">
                  <c:v>2.2360679774997898</c:v>
                </c:pt>
                <c:pt idx="747">
                  <c:v>2.8284271247461903</c:v>
                </c:pt>
                <c:pt idx="748">
                  <c:v>3</c:v>
                </c:pt>
                <c:pt idx="749">
                  <c:v>3.7416573867739413</c:v>
                </c:pt>
                <c:pt idx="750">
                  <c:v>2.8284271247461903</c:v>
                </c:pt>
                <c:pt idx="751">
                  <c:v>4.6904157598234297</c:v>
                </c:pt>
                <c:pt idx="752">
                  <c:v>3.4641016151377544</c:v>
                </c:pt>
                <c:pt idx="753">
                  <c:v>4.1231056256176606</c:v>
                </c:pt>
                <c:pt idx="754">
                  <c:v>4.1231056256176606</c:v>
                </c:pt>
                <c:pt idx="755">
                  <c:v>4.2426406871192848</c:v>
                </c:pt>
                <c:pt idx="756">
                  <c:v>4.5825756949558398</c:v>
                </c:pt>
                <c:pt idx="757">
                  <c:v>2.8284271247461903</c:v>
                </c:pt>
                <c:pt idx="758">
                  <c:v>4.8989794855663558</c:v>
                </c:pt>
                <c:pt idx="759">
                  <c:v>3</c:v>
                </c:pt>
                <c:pt idx="760">
                  <c:v>4.5825756949558398</c:v>
                </c:pt>
                <c:pt idx="761">
                  <c:v>5.0990195135927845</c:v>
                </c:pt>
                <c:pt idx="762">
                  <c:v>5</c:v>
                </c:pt>
                <c:pt idx="763">
                  <c:v>4.4721359549995796</c:v>
                </c:pt>
                <c:pt idx="764">
                  <c:v>3.7416573867739413</c:v>
                </c:pt>
                <c:pt idx="765">
                  <c:v>4.8989794855663558</c:v>
                </c:pt>
                <c:pt idx="766">
                  <c:v>3.7416573867739413</c:v>
                </c:pt>
                <c:pt idx="767">
                  <c:v>3.7416573867739413</c:v>
                </c:pt>
                <c:pt idx="768">
                  <c:v>4.8989794855663558</c:v>
                </c:pt>
                <c:pt idx="769">
                  <c:v>5.3851648071345037</c:v>
                </c:pt>
                <c:pt idx="770">
                  <c:v>4.5825756949558398</c:v>
                </c:pt>
                <c:pt idx="771">
                  <c:v>3.3166247903553998</c:v>
                </c:pt>
                <c:pt idx="772">
                  <c:v>3.3166247903553998</c:v>
                </c:pt>
                <c:pt idx="773">
                  <c:v>3.1622776601683795</c:v>
                </c:pt>
                <c:pt idx="774">
                  <c:v>3.7416573867739413</c:v>
                </c:pt>
                <c:pt idx="775">
                  <c:v>2.8284271247461903</c:v>
                </c:pt>
                <c:pt idx="776">
                  <c:v>3.7416573867739413</c:v>
                </c:pt>
                <c:pt idx="777">
                  <c:v>5.0990195135927845</c:v>
                </c:pt>
                <c:pt idx="778">
                  <c:v>3.7416573867739413</c:v>
                </c:pt>
                <c:pt idx="779">
                  <c:v>3.1622776601683795</c:v>
                </c:pt>
                <c:pt idx="780">
                  <c:v>3.1622776601683795</c:v>
                </c:pt>
                <c:pt idx="781">
                  <c:v>3.6055512754639891</c:v>
                </c:pt>
                <c:pt idx="782">
                  <c:v>3.1622776601683795</c:v>
                </c:pt>
                <c:pt idx="783">
                  <c:v>3.1622776601683795</c:v>
                </c:pt>
                <c:pt idx="784">
                  <c:v>3.1622776601683795</c:v>
                </c:pt>
                <c:pt idx="785">
                  <c:v>3</c:v>
                </c:pt>
                <c:pt idx="786">
                  <c:v>3.6055512754639891</c:v>
                </c:pt>
                <c:pt idx="787">
                  <c:v>4.6904157598234297</c:v>
                </c:pt>
                <c:pt idx="788">
                  <c:v>4.1231056256176606</c:v>
                </c:pt>
                <c:pt idx="789">
                  <c:v>4.6904157598234297</c:v>
                </c:pt>
                <c:pt idx="790">
                  <c:v>4.5825756949558398</c:v>
                </c:pt>
                <c:pt idx="791">
                  <c:v>4.8989794855663558</c:v>
                </c:pt>
                <c:pt idx="792">
                  <c:v>6.4807406984078604</c:v>
                </c:pt>
                <c:pt idx="793">
                  <c:v>3.7416573867739413</c:v>
                </c:pt>
                <c:pt idx="794">
                  <c:v>4.4721359549995796</c:v>
                </c:pt>
                <c:pt idx="795">
                  <c:v>6.4031242374328485</c:v>
                </c:pt>
                <c:pt idx="796">
                  <c:v>6.4031242374328485</c:v>
                </c:pt>
                <c:pt idx="797">
                  <c:v>4.1231056256176606</c:v>
                </c:pt>
                <c:pt idx="798">
                  <c:v>5.4772255750516612</c:v>
                </c:pt>
                <c:pt idx="799">
                  <c:v>5.4772255750516612</c:v>
                </c:pt>
                <c:pt idx="800">
                  <c:v>3.6055512754639891</c:v>
                </c:pt>
                <c:pt idx="801">
                  <c:v>4.1231056256176606</c:v>
                </c:pt>
                <c:pt idx="802">
                  <c:v>4.1231056256176606</c:v>
                </c:pt>
                <c:pt idx="803">
                  <c:v>4.5825756949558398</c:v>
                </c:pt>
                <c:pt idx="804">
                  <c:v>3.6055512754639891</c:v>
                </c:pt>
                <c:pt idx="805">
                  <c:v>3.7416573867739413</c:v>
                </c:pt>
                <c:pt idx="806">
                  <c:v>6.164414002968976</c:v>
                </c:pt>
                <c:pt idx="807">
                  <c:v>3.4641016151377544</c:v>
                </c:pt>
                <c:pt idx="808">
                  <c:v>6.4807406984078604</c:v>
                </c:pt>
                <c:pt idx="809">
                  <c:v>7.1414284285428504</c:v>
                </c:pt>
                <c:pt idx="810">
                  <c:v>3.6055512754639891</c:v>
                </c:pt>
                <c:pt idx="811">
                  <c:v>5.0990195135927845</c:v>
                </c:pt>
                <c:pt idx="812">
                  <c:v>4.1231056256176606</c:v>
                </c:pt>
                <c:pt idx="813">
                  <c:v>5.9160797830996161</c:v>
                </c:pt>
                <c:pt idx="814">
                  <c:v>4.1231056256176606</c:v>
                </c:pt>
                <c:pt idx="815">
                  <c:v>5.7445626465380286</c:v>
                </c:pt>
                <c:pt idx="816">
                  <c:v>6.164414002968976</c:v>
                </c:pt>
                <c:pt idx="817">
                  <c:v>3.7416573867739413</c:v>
                </c:pt>
                <c:pt idx="818">
                  <c:v>4.1231056256176606</c:v>
                </c:pt>
                <c:pt idx="819">
                  <c:v>4.2426406871192848</c:v>
                </c:pt>
                <c:pt idx="820">
                  <c:v>5.3851648071345037</c:v>
                </c:pt>
                <c:pt idx="821">
                  <c:v>3.3166247903553998</c:v>
                </c:pt>
                <c:pt idx="822">
                  <c:v>7.4833147735478827</c:v>
                </c:pt>
                <c:pt idx="823">
                  <c:v>7</c:v>
                </c:pt>
                <c:pt idx="824">
                  <c:v>4.2426406871192848</c:v>
                </c:pt>
                <c:pt idx="825">
                  <c:v>4.2426406871192848</c:v>
                </c:pt>
                <c:pt idx="826">
                  <c:v>4.2426406871192848</c:v>
                </c:pt>
                <c:pt idx="827">
                  <c:v>6.164414002968976</c:v>
                </c:pt>
                <c:pt idx="828">
                  <c:v>5.7445626465380286</c:v>
                </c:pt>
                <c:pt idx="829">
                  <c:v>3.3166247903553998</c:v>
                </c:pt>
                <c:pt idx="830">
                  <c:v>3.6055512754639891</c:v>
                </c:pt>
                <c:pt idx="831">
                  <c:v>3.7416573867739413</c:v>
                </c:pt>
                <c:pt idx="832">
                  <c:v>6.4031242374328485</c:v>
                </c:pt>
                <c:pt idx="833">
                  <c:v>4.1231056256176606</c:v>
                </c:pt>
                <c:pt idx="834">
                  <c:v>7.810249675906654</c:v>
                </c:pt>
                <c:pt idx="835">
                  <c:v>5.3851648071345037</c:v>
                </c:pt>
                <c:pt idx="836">
                  <c:v>6.164414002968976</c:v>
                </c:pt>
                <c:pt idx="837">
                  <c:v>4.1231056256176606</c:v>
                </c:pt>
                <c:pt idx="838">
                  <c:v>5.3851648071345037</c:v>
                </c:pt>
                <c:pt idx="839">
                  <c:v>4.2426406871192848</c:v>
                </c:pt>
                <c:pt idx="840">
                  <c:v>5.0990195135927845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F21-47E0-A26E-C98FBBB4C3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5343264"/>
        <c:axId val="275335104"/>
      </c:scatterChart>
      <c:valAx>
        <c:axId val="27534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Greška lokalizacije Gradient descentom 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335104"/>
        <c:crosses val="autoZero"/>
        <c:crossBetween val="midCat"/>
      </c:valAx>
      <c:valAx>
        <c:axId val="27533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Greška lokalizacije Nelder-Meadom [cm]</a:t>
                </a:r>
              </a:p>
            </c:rich>
          </c:tx>
          <c:layout>
            <c:manualLayout>
              <c:xMode val="edge"/>
              <c:yMode val="edge"/>
              <c:x val="1.4129540699480189E-2"/>
              <c:y val="0.190061389170571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343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numRef>
              <c:f>'CC Hist'!$I$21:$I$41</c:f>
              <c:numCache>
                <c:formatCode>General</c:formatCode>
                <c:ptCount val="21"/>
                <c:pt idx="0">
                  <c:v>1E-4</c:v>
                </c:pt>
                <c:pt idx="1">
                  <c:v>2.5000000000000001E-4</c:v>
                </c:pt>
                <c:pt idx="2">
                  <c:v>5.0000000000000001E-4</c:v>
                </c:pt>
                <c:pt idx="3">
                  <c:v>7.5000000000000002E-4</c:v>
                </c:pt>
                <c:pt idx="4">
                  <c:v>1E-3</c:v>
                </c:pt>
                <c:pt idx="5">
                  <c:v>2.5000000000000001E-3</c:v>
                </c:pt>
                <c:pt idx="6">
                  <c:v>5.0000000000000001E-3</c:v>
                </c:pt>
                <c:pt idx="7">
                  <c:v>7.4999999999999997E-3</c:v>
                </c:pt>
                <c:pt idx="8">
                  <c:v>0.01</c:v>
                </c:pt>
                <c:pt idx="9">
                  <c:v>2.5000000000000001E-2</c:v>
                </c:pt>
                <c:pt idx="10">
                  <c:v>0.05</c:v>
                </c:pt>
                <c:pt idx="11">
                  <c:v>7.4999999999999997E-2</c:v>
                </c:pt>
                <c:pt idx="12">
                  <c:v>0.1</c:v>
                </c:pt>
                <c:pt idx="13">
                  <c:v>0.25</c:v>
                </c:pt>
                <c:pt idx="14">
                  <c:v>0.5</c:v>
                </c:pt>
                <c:pt idx="15">
                  <c:v>0.75</c:v>
                </c:pt>
                <c:pt idx="16">
                  <c:v>1</c:v>
                </c:pt>
                <c:pt idx="17">
                  <c:v>2.5</c:v>
                </c:pt>
                <c:pt idx="18">
                  <c:v>5</c:v>
                </c:pt>
                <c:pt idx="19">
                  <c:v>7.5</c:v>
                </c:pt>
                <c:pt idx="20">
                  <c:v>10</c:v>
                </c:pt>
              </c:numCache>
            </c:numRef>
          </c:cat>
          <c:val>
            <c:numRef>
              <c:f>'CC Hist'!$J$21:$J$41</c:f>
              <c:numCache>
                <c:formatCode>General</c:formatCode>
                <c:ptCount val="21"/>
                <c:pt idx="0">
                  <c:v>0.1943634596695821</c:v>
                </c:pt>
                <c:pt idx="1">
                  <c:v>0.1943634596695821</c:v>
                </c:pt>
                <c:pt idx="2">
                  <c:v>0.1943634596695821</c:v>
                </c:pt>
                <c:pt idx="3">
                  <c:v>0.29154518950437319</c:v>
                </c:pt>
                <c:pt idx="4">
                  <c:v>0.42112082928409456</c:v>
                </c:pt>
                <c:pt idx="5">
                  <c:v>1.0042112082928409</c:v>
                </c:pt>
                <c:pt idx="6">
                  <c:v>1.749271137026239</c:v>
                </c:pt>
                <c:pt idx="7">
                  <c:v>3.0450275348234532</c:v>
                </c:pt>
                <c:pt idx="8">
                  <c:v>4.1788143828960154</c:v>
                </c:pt>
                <c:pt idx="9">
                  <c:v>10.042112082928409</c:v>
                </c:pt>
                <c:pt idx="10">
                  <c:v>21.541950113378682</c:v>
                </c:pt>
                <c:pt idx="11">
                  <c:v>34.369938451571102</c:v>
                </c:pt>
                <c:pt idx="12">
                  <c:v>47.910592808551989</c:v>
                </c:pt>
                <c:pt idx="13">
                  <c:v>92.419825072886297</c:v>
                </c:pt>
                <c:pt idx="14">
                  <c:v>94.719792678976347</c:v>
                </c:pt>
                <c:pt idx="15">
                  <c:v>95.140913508260439</c:v>
                </c:pt>
                <c:pt idx="16">
                  <c:v>95.983155166828638</c:v>
                </c:pt>
                <c:pt idx="17">
                  <c:v>98.347910592808546</c:v>
                </c:pt>
                <c:pt idx="18">
                  <c:v>99.83803045027534</c:v>
                </c:pt>
                <c:pt idx="19">
                  <c:v>99.967606090055071</c:v>
                </c:pt>
                <c:pt idx="20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2C8-4F24-B667-4CC3604A3C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"/>
        <c:overlap val="-34"/>
        <c:axId val="275340544"/>
        <c:axId val="275337280"/>
      </c:barChart>
      <c:catAx>
        <c:axId val="27534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Granica greške [ms]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337280"/>
        <c:crosses val="autoZero"/>
        <c:auto val="1"/>
        <c:lblAlgn val="ctr"/>
        <c:lblOffset val="100"/>
        <c:noMultiLvlLbl val="0"/>
      </c:catAx>
      <c:valAx>
        <c:axId val="27533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Procenat merenja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34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/>
        </p:nvGrpSpPr>
        <p:grpSpPr>
          <a:xfrm>
            <a:off x="352739" y="1844930"/>
            <a:ext cx="24556479" cy="32468980"/>
            <a:chOff x="170636" y="351543"/>
            <a:chExt cx="11879124" cy="6186818"/>
          </a:xfrm>
        </p:grpSpPr>
        <p:grpSp>
          <p:nvGrpSpPr>
            <p:cNvPr id="118" name="Group 117"/>
            <p:cNvGrpSpPr/>
            <p:nvPr userDrawn="1"/>
          </p:nvGrpSpPr>
          <p:grpSpPr>
            <a:xfrm>
              <a:off x="170636" y="765498"/>
              <a:ext cx="11879124" cy="5400600"/>
              <a:chOff x="344735" y="765498"/>
              <a:chExt cx="11530926" cy="5400600"/>
            </a:xfrm>
          </p:grpSpPr>
          <p:cxnSp>
            <p:nvCxnSpPr>
              <p:cNvPr id="90" name="Straight Connector 89"/>
              <p:cNvCxnSpPr/>
              <p:nvPr userDrawn="1"/>
            </p:nvCxnSpPr>
            <p:spPr>
              <a:xfrm flipH="1">
                <a:off x="344735" y="765498"/>
                <a:ext cx="1153092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 flipH="1">
                <a:off x="344735" y="2205658"/>
                <a:ext cx="1153092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 flipH="1">
                <a:off x="344735" y="3645818"/>
                <a:ext cx="1153092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 flipH="1">
                <a:off x="344735" y="4005858"/>
                <a:ext cx="1153092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 flipH="1">
                <a:off x="344735" y="4365898"/>
                <a:ext cx="1153092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 flipH="1">
                <a:off x="344735" y="4725938"/>
                <a:ext cx="1153092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 flipH="1">
                <a:off x="344735" y="5085978"/>
                <a:ext cx="1153092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 flipH="1">
                <a:off x="344735" y="5446018"/>
                <a:ext cx="1153092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 flipH="1">
                <a:off x="344735" y="5806058"/>
                <a:ext cx="1153092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 flipH="1">
                <a:off x="344735" y="6166098"/>
                <a:ext cx="1153092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 flipH="1">
                <a:off x="344735" y="1125538"/>
                <a:ext cx="1153092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 flipH="1">
                <a:off x="344735" y="1485578"/>
                <a:ext cx="1153092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 flipH="1">
                <a:off x="344735" y="1845618"/>
                <a:ext cx="1153092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 flipH="1">
                <a:off x="344735" y="2565698"/>
                <a:ext cx="1153092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 flipH="1">
                <a:off x="344735" y="2925738"/>
                <a:ext cx="1153092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 flipH="1">
                <a:off x="344735" y="3285778"/>
                <a:ext cx="1153092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 userDrawn="1"/>
          </p:nvCxnSpPr>
          <p:spPr>
            <a:xfrm>
              <a:off x="49382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94027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>
              <a:off x="138672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>
              <a:off x="183317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227962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272607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317252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361897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406542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451187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495832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540477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585122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29767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674412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719057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763702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8347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852992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897637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942282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986927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1031572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1076217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1120862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>
            <a:xfrm>
              <a:off x="1165506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reeform 9"/>
          <p:cNvSpPr>
            <a:spLocks/>
          </p:cNvSpPr>
          <p:nvPr/>
        </p:nvSpPr>
        <p:spPr bwMode="auto">
          <a:xfrm>
            <a:off x="24253543" y="33602148"/>
            <a:ext cx="945122" cy="2399427"/>
          </a:xfrm>
          <a:custGeom>
            <a:avLst/>
            <a:gdLst>
              <a:gd name="T0" fmla="*/ 67 w 67"/>
              <a:gd name="T1" fmla="*/ 6 h 67"/>
              <a:gd name="T2" fmla="*/ 67 w 67"/>
              <a:gd name="T3" fmla="*/ 16 h 67"/>
              <a:gd name="T4" fmla="*/ 67 w 67"/>
              <a:gd name="T5" fmla="*/ 60 h 67"/>
              <a:gd name="T6" fmla="*/ 60 w 67"/>
              <a:gd name="T7" fmla="*/ 67 h 67"/>
              <a:gd name="T8" fmla="*/ 20 w 67"/>
              <a:gd name="T9" fmla="*/ 67 h 67"/>
              <a:gd name="T10" fmla="*/ 7 w 67"/>
              <a:gd name="T11" fmla="*/ 67 h 67"/>
              <a:gd name="T12" fmla="*/ 0 w 67"/>
              <a:gd name="T13" fmla="*/ 67 h 67"/>
              <a:gd name="T14" fmla="*/ 0 w 67"/>
              <a:gd name="T15" fmla="*/ 60 h 67"/>
              <a:gd name="T16" fmla="*/ 0 w 67"/>
              <a:gd name="T17" fmla="*/ 18 h 67"/>
              <a:gd name="T18" fmla="*/ 18 w 67"/>
              <a:gd name="T19" fmla="*/ 0 h 67"/>
              <a:gd name="T20" fmla="*/ 20 w 67"/>
              <a:gd name="T21" fmla="*/ 0 h 67"/>
              <a:gd name="T22" fmla="*/ 60 w 67"/>
              <a:gd name="T23" fmla="*/ 0 h 67"/>
              <a:gd name="T24" fmla="*/ 67 w 67"/>
              <a:gd name="T25" fmla="*/ 0 h 67"/>
              <a:gd name="T26" fmla="*/ 67 w 67"/>
              <a:gd name="T27" fmla="*/ 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" h="67">
                <a:moveTo>
                  <a:pt x="67" y="6"/>
                </a:moveTo>
                <a:cubicBezTo>
                  <a:pt x="67" y="16"/>
                  <a:pt x="67" y="16"/>
                  <a:pt x="67" y="16"/>
                </a:cubicBezTo>
                <a:cubicBezTo>
                  <a:pt x="67" y="60"/>
                  <a:pt x="67" y="60"/>
                  <a:pt x="67" y="60"/>
                </a:cubicBezTo>
                <a:cubicBezTo>
                  <a:pt x="67" y="64"/>
                  <a:pt x="64" y="67"/>
                  <a:pt x="60" y="67"/>
                </a:cubicBezTo>
                <a:cubicBezTo>
                  <a:pt x="20" y="67"/>
                  <a:pt x="20" y="67"/>
                  <a:pt x="20" y="67"/>
                </a:cubicBezTo>
                <a:cubicBezTo>
                  <a:pt x="7" y="67"/>
                  <a:pt x="7" y="67"/>
                  <a:pt x="7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8"/>
                  <a:pt x="0" y="18"/>
                  <a:pt x="0" y="18"/>
                </a:cubicBezTo>
                <a:cubicBezTo>
                  <a:pt x="10" y="18"/>
                  <a:pt x="18" y="10"/>
                  <a:pt x="18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67" y="0"/>
                  <a:pt x="67" y="0"/>
                </a:cubicBezTo>
                <a:lnTo>
                  <a:pt x="67" y="6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293749" tIns="146875" rIns="293749" bIns="14687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sz="7697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859-FBDA-4EE4-81C4-9D465924BF1A}" type="datetimeFigureOut">
              <a:rPr lang="sr-Latn-RS" smtClean="0"/>
              <a:t>20.11.2015.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981A-41DA-4A98-AF2A-078CB786E993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38997" y="13254179"/>
            <a:ext cx="13853814" cy="7198113"/>
          </a:xfrm>
        </p:spPr>
        <p:txBody>
          <a:bodyPr>
            <a:noAutofit/>
          </a:bodyPr>
          <a:lstStyle>
            <a:lvl1pPr algn="l">
              <a:defRPr sz="15398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945124" y="34231824"/>
            <a:ext cx="23308420" cy="1776248"/>
          </a:xfrm>
          <a:prstGeom prst="rect">
            <a:avLst/>
          </a:prstGeom>
          <a:solidFill>
            <a:srgbClr val="706F6F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3749" tIns="146875" rIns="293749" bIns="146875" numCol="1" anchor="t" anchorCtr="0" compatLnSpc="1">
            <a:prstTxWarp prst="textNoShape">
              <a:avLst/>
            </a:prstTxWarp>
          </a:bodyPr>
          <a:lstStyle/>
          <a:p>
            <a:endParaRPr lang="en-GB" sz="7697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0" y="0"/>
            <a:ext cx="945122" cy="2399427"/>
          </a:xfrm>
          <a:custGeom>
            <a:avLst/>
            <a:gdLst>
              <a:gd name="T0" fmla="*/ 61 w 67"/>
              <a:gd name="T1" fmla="*/ 0 h 67"/>
              <a:gd name="T2" fmla="*/ 51 w 67"/>
              <a:gd name="T3" fmla="*/ 0 h 67"/>
              <a:gd name="T4" fmla="*/ 7 w 67"/>
              <a:gd name="T5" fmla="*/ 0 h 67"/>
              <a:gd name="T6" fmla="*/ 0 w 67"/>
              <a:gd name="T7" fmla="*/ 7 h 67"/>
              <a:gd name="T8" fmla="*/ 0 w 67"/>
              <a:gd name="T9" fmla="*/ 47 h 67"/>
              <a:gd name="T10" fmla="*/ 0 w 67"/>
              <a:gd name="T11" fmla="*/ 61 h 67"/>
              <a:gd name="T12" fmla="*/ 0 w 67"/>
              <a:gd name="T13" fmla="*/ 67 h 67"/>
              <a:gd name="T14" fmla="*/ 7 w 67"/>
              <a:gd name="T15" fmla="*/ 67 h 67"/>
              <a:gd name="T16" fmla="*/ 49 w 67"/>
              <a:gd name="T17" fmla="*/ 67 h 67"/>
              <a:gd name="T18" fmla="*/ 67 w 67"/>
              <a:gd name="T19" fmla="*/ 49 h 67"/>
              <a:gd name="T20" fmla="*/ 67 w 67"/>
              <a:gd name="T21" fmla="*/ 47 h 67"/>
              <a:gd name="T22" fmla="*/ 67 w 67"/>
              <a:gd name="T23" fmla="*/ 7 h 67"/>
              <a:gd name="T24" fmla="*/ 67 w 67"/>
              <a:gd name="T25" fmla="*/ 0 h 67"/>
              <a:gd name="T26" fmla="*/ 61 w 67"/>
              <a:gd name="T2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" h="67">
                <a:moveTo>
                  <a:pt x="61" y="0"/>
                </a:moveTo>
                <a:cubicBezTo>
                  <a:pt x="51" y="0"/>
                  <a:pt x="51" y="0"/>
                  <a:pt x="51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7"/>
                  <a:pt x="0" y="67"/>
                  <a:pt x="0" y="67"/>
                </a:cubicBezTo>
                <a:cubicBezTo>
                  <a:pt x="7" y="67"/>
                  <a:pt x="7" y="67"/>
                  <a:pt x="7" y="67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57"/>
                  <a:pt x="57" y="49"/>
                  <a:pt x="67" y="49"/>
                </a:cubicBezTo>
                <a:cubicBezTo>
                  <a:pt x="67" y="47"/>
                  <a:pt x="67" y="47"/>
                  <a:pt x="67" y="47"/>
                </a:cubicBezTo>
                <a:cubicBezTo>
                  <a:pt x="67" y="7"/>
                  <a:pt x="67" y="7"/>
                  <a:pt x="67" y="7"/>
                </a:cubicBezTo>
                <a:cubicBezTo>
                  <a:pt x="67" y="0"/>
                  <a:pt x="67" y="0"/>
                  <a:pt x="67" y="0"/>
                </a:cubicBezTo>
                <a:lnTo>
                  <a:pt x="61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93749" tIns="146875" rIns="293749" bIns="146875" numCol="1" anchor="t" anchorCtr="0" compatLnSpc="1">
            <a:prstTxWarp prst="textNoShape">
              <a:avLst/>
            </a:prstTxWarp>
          </a:bodyPr>
          <a:lstStyle/>
          <a:p>
            <a:endParaRPr lang="en-GB" sz="7697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-479" y="33608645"/>
            <a:ext cx="945122" cy="2399427"/>
          </a:xfrm>
          <a:custGeom>
            <a:avLst/>
            <a:gdLst>
              <a:gd name="T0" fmla="*/ 0 w 67"/>
              <a:gd name="T1" fmla="*/ 6 h 67"/>
              <a:gd name="T2" fmla="*/ 0 w 67"/>
              <a:gd name="T3" fmla="*/ 16 h 67"/>
              <a:gd name="T4" fmla="*/ 0 w 67"/>
              <a:gd name="T5" fmla="*/ 60 h 67"/>
              <a:gd name="T6" fmla="*/ 7 w 67"/>
              <a:gd name="T7" fmla="*/ 67 h 67"/>
              <a:gd name="T8" fmla="*/ 47 w 67"/>
              <a:gd name="T9" fmla="*/ 67 h 67"/>
              <a:gd name="T10" fmla="*/ 61 w 67"/>
              <a:gd name="T11" fmla="*/ 67 h 67"/>
              <a:gd name="T12" fmla="*/ 67 w 67"/>
              <a:gd name="T13" fmla="*/ 67 h 67"/>
              <a:gd name="T14" fmla="*/ 67 w 67"/>
              <a:gd name="T15" fmla="*/ 60 h 67"/>
              <a:gd name="T16" fmla="*/ 67 w 67"/>
              <a:gd name="T17" fmla="*/ 18 h 67"/>
              <a:gd name="T18" fmla="*/ 49 w 67"/>
              <a:gd name="T19" fmla="*/ 0 h 67"/>
              <a:gd name="T20" fmla="*/ 47 w 67"/>
              <a:gd name="T21" fmla="*/ 0 h 67"/>
              <a:gd name="T22" fmla="*/ 7 w 67"/>
              <a:gd name="T23" fmla="*/ 0 h 67"/>
              <a:gd name="T24" fmla="*/ 0 w 67"/>
              <a:gd name="T25" fmla="*/ 0 h 67"/>
              <a:gd name="T26" fmla="*/ 0 w 67"/>
              <a:gd name="T27" fmla="*/ 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" h="67">
                <a:moveTo>
                  <a:pt x="0" y="6"/>
                </a:moveTo>
                <a:cubicBezTo>
                  <a:pt x="0" y="16"/>
                  <a:pt x="0" y="16"/>
                  <a:pt x="0" y="16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4"/>
                  <a:pt x="3" y="67"/>
                  <a:pt x="7" y="67"/>
                </a:cubicBezTo>
                <a:cubicBezTo>
                  <a:pt x="47" y="67"/>
                  <a:pt x="47" y="67"/>
                  <a:pt x="47" y="67"/>
                </a:cubicBezTo>
                <a:cubicBezTo>
                  <a:pt x="61" y="67"/>
                  <a:pt x="61" y="67"/>
                  <a:pt x="61" y="67"/>
                </a:cubicBezTo>
                <a:cubicBezTo>
                  <a:pt x="67" y="67"/>
                  <a:pt x="67" y="67"/>
                  <a:pt x="67" y="67"/>
                </a:cubicBezTo>
                <a:cubicBezTo>
                  <a:pt x="67" y="60"/>
                  <a:pt x="67" y="60"/>
                  <a:pt x="67" y="60"/>
                </a:cubicBezTo>
                <a:cubicBezTo>
                  <a:pt x="67" y="18"/>
                  <a:pt x="67" y="18"/>
                  <a:pt x="67" y="18"/>
                </a:cubicBezTo>
                <a:cubicBezTo>
                  <a:pt x="57" y="18"/>
                  <a:pt x="49" y="10"/>
                  <a:pt x="49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7" y="0"/>
                  <a:pt x="7" y="0"/>
                  <a:pt x="7" y="0"/>
                </a:cubicBezTo>
                <a:cubicBezTo>
                  <a:pt x="0" y="0"/>
                  <a:pt x="0" y="0"/>
                  <a:pt x="0" y="0"/>
                </a:cubicBezTo>
                <a:lnTo>
                  <a:pt x="0" y="6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293749" tIns="146875" rIns="293749" bIns="146875" numCol="1" anchor="t" anchorCtr="0" compatLnSpc="1">
            <a:prstTxWarp prst="textNoShape">
              <a:avLst/>
            </a:prstTxWarp>
          </a:bodyPr>
          <a:lstStyle/>
          <a:p>
            <a:endParaRPr lang="en-GB" sz="7697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24254064" y="0"/>
            <a:ext cx="945122" cy="2399427"/>
          </a:xfrm>
          <a:custGeom>
            <a:avLst/>
            <a:gdLst>
              <a:gd name="T0" fmla="*/ 7 w 67"/>
              <a:gd name="T1" fmla="*/ 0 h 67"/>
              <a:gd name="T2" fmla="*/ 16 w 67"/>
              <a:gd name="T3" fmla="*/ 0 h 67"/>
              <a:gd name="T4" fmla="*/ 60 w 67"/>
              <a:gd name="T5" fmla="*/ 0 h 67"/>
              <a:gd name="T6" fmla="*/ 67 w 67"/>
              <a:gd name="T7" fmla="*/ 7 h 67"/>
              <a:gd name="T8" fmla="*/ 67 w 67"/>
              <a:gd name="T9" fmla="*/ 47 h 67"/>
              <a:gd name="T10" fmla="*/ 67 w 67"/>
              <a:gd name="T11" fmla="*/ 61 h 67"/>
              <a:gd name="T12" fmla="*/ 67 w 67"/>
              <a:gd name="T13" fmla="*/ 67 h 67"/>
              <a:gd name="T14" fmla="*/ 60 w 67"/>
              <a:gd name="T15" fmla="*/ 67 h 67"/>
              <a:gd name="T16" fmla="*/ 18 w 67"/>
              <a:gd name="T17" fmla="*/ 67 h 67"/>
              <a:gd name="T18" fmla="*/ 0 w 67"/>
              <a:gd name="T19" fmla="*/ 49 h 67"/>
              <a:gd name="T20" fmla="*/ 0 w 67"/>
              <a:gd name="T21" fmla="*/ 47 h 67"/>
              <a:gd name="T22" fmla="*/ 0 w 67"/>
              <a:gd name="T23" fmla="*/ 7 h 67"/>
              <a:gd name="T24" fmla="*/ 0 w 67"/>
              <a:gd name="T25" fmla="*/ 0 h 67"/>
              <a:gd name="T26" fmla="*/ 7 w 67"/>
              <a:gd name="T2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" h="67">
                <a:moveTo>
                  <a:pt x="7" y="0"/>
                </a:moveTo>
                <a:cubicBezTo>
                  <a:pt x="16" y="0"/>
                  <a:pt x="16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47"/>
                  <a:pt x="67" y="47"/>
                  <a:pt x="67" y="47"/>
                </a:cubicBezTo>
                <a:cubicBezTo>
                  <a:pt x="67" y="61"/>
                  <a:pt x="67" y="61"/>
                  <a:pt x="67" y="61"/>
                </a:cubicBezTo>
                <a:cubicBezTo>
                  <a:pt x="67" y="67"/>
                  <a:pt x="67" y="67"/>
                  <a:pt x="67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18" y="67"/>
                  <a:pt x="18" y="67"/>
                  <a:pt x="18" y="67"/>
                </a:cubicBezTo>
                <a:cubicBezTo>
                  <a:pt x="18" y="57"/>
                  <a:pt x="10" y="49"/>
                  <a:pt x="0" y="49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lnTo>
                  <a:pt x="7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293749" tIns="146875" rIns="293749" bIns="146875" numCol="1" anchor="t" anchorCtr="0" compatLnSpc="1">
            <a:prstTxWarp prst="textNoShape">
              <a:avLst/>
            </a:prstTxWarp>
          </a:bodyPr>
          <a:lstStyle/>
          <a:p>
            <a:endParaRPr lang="en-GB" sz="7697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945123" y="0"/>
            <a:ext cx="23308941" cy="1762844"/>
          </a:xfrm>
          <a:prstGeom prst="rect">
            <a:avLst/>
          </a:prstGeom>
          <a:solidFill>
            <a:srgbClr val="706F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3749" tIns="146875" rIns="293749" bIns="146875" numCol="1" anchor="t" anchorCtr="0" compatLnSpc="1">
            <a:prstTxWarp prst="textNoShape">
              <a:avLst/>
            </a:prstTxWarp>
          </a:bodyPr>
          <a:lstStyle/>
          <a:p>
            <a:endParaRPr lang="en-GB" sz="7697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4531062" y="2399427"/>
            <a:ext cx="678105" cy="31202721"/>
          </a:xfrm>
          <a:prstGeom prst="rect">
            <a:avLst/>
          </a:prstGeom>
          <a:solidFill>
            <a:srgbClr val="706F6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3749" tIns="146875" rIns="293749" bIns="146875" numCol="1" anchor="t" anchorCtr="0" compatLnSpc="1">
            <a:prstTxWarp prst="textNoShape">
              <a:avLst/>
            </a:prstTxWarp>
          </a:bodyPr>
          <a:lstStyle/>
          <a:p>
            <a:endParaRPr lang="en-GB" sz="7697"/>
          </a:p>
        </p:txBody>
      </p:sp>
      <p:grpSp>
        <p:nvGrpSpPr>
          <p:cNvPr id="18" name="Group 17"/>
          <p:cNvGrpSpPr/>
          <p:nvPr/>
        </p:nvGrpSpPr>
        <p:grpSpPr>
          <a:xfrm>
            <a:off x="3283" y="2399424"/>
            <a:ext cx="691093" cy="31209224"/>
            <a:chOff x="1588" y="457199"/>
            <a:chExt cx="334314" cy="5946777"/>
          </a:xfrm>
        </p:grpSpPr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1588" y="457199"/>
              <a:ext cx="334314" cy="5945539"/>
            </a:xfrm>
            <a:prstGeom prst="rect">
              <a:avLst/>
            </a:prstGeom>
            <a:solidFill>
              <a:srgbClr val="706F6F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sz="7697" dirty="0" smtClean="0"/>
                <a:t> </a:t>
              </a:r>
              <a:endParaRPr lang="en-GB" sz="7697" dirty="0"/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1589" y="458437"/>
              <a:ext cx="250338" cy="5945539"/>
            </a:xfrm>
            <a:prstGeom prst="rect">
              <a:avLst/>
            </a:prstGeom>
            <a:solidFill>
              <a:schemeClr val="bg1">
                <a:lumMod val="85000"/>
                <a:alpha val="16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sz="7697" dirty="0" smtClean="0"/>
                <a:t> </a:t>
              </a:r>
              <a:endParaRPr lang="en-GB" sz="7697" dirty="0"/>
            </a:p>
          </p:txBody>
        </p:sp>
        <p:sp>
          <p:nvSpPr>
            <p:cNvPr id="20" name="Rectangle 7"/>
            <p:cNvSpPr>
              <a:spLocks noChangeArrowheads="1"/>
            </p:cNvSpPr>
            <p:nvPr userDrawn="1"/>
          </p:nvSpPr>
          <p:spPr bwMode="auto">
            <a:xfrm>
              <a:off x="1589" y="458437"/>
              <a:ext cx="130683" cy="5945539"/>
            </a:xfrm>
            <a:prstGeom prst="rect">
              <a:avLst/>
            </a:prstGeom>
            <a:solidFill>
              <a:schemeClr val="bg1">
                <a:lumMod val="85000"/>
                <a:alpha val="33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sz="7697" dirty="0" smtClean="0"/>
                <a:t> </a:t>
              </a:r>
              <a:endParaRPr lang="en-GB" sz="7697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5400000">
            <a:off x="11942696" y="-10997573"/>
            <a:ext cx="1313796" cy="23308943"/>
            <a:chOff x="153989" y="610837"/>
            <a:chExt cx="250338" cy="5945539"/>
          </a:xfrm>
        </p:grpSpPr>
        <p:sp>
          <p:nvSpPr>
            <p:cNvPr id="21" name="Rectangle 7"/>
            <p:cNvSpPr>
              <a:spLocks noChangeArrowheads="1"/>
            </p:cNvSpPr>
            <p:nvPr userDrawn="1"/>
          </p:nvSpPr>
          <p:spPr bwMode="auto">
            <a:xfrm>
              <a:off x="153989" y="610837"/>
              <a:ext cx="250338" cy="5945539"/>
            </a:xfrm>
            <a:prstGeom prst="rect">
              <a:avLst/>
            </a:prstGeom>
            <a:solidFill>
              <a:schemeClr val="bg1">
                <a:lumMod val="85000"/>
                <a:alpha val="16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sz="7697" dirty="0" smtClean="0"/>
                <a:t> </a:t>
              </a:r>
              <a:endParaRPr lang="en-GB" sz="7697" dirty="0"/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153989" y="610837"/>
              <a:ext cx="130683" cy="5945539"/>
            </a:xfrm>
            <a:prstGeom prst="rect">
              <a:avLst/>
            </a:prstGeom>
            <a:solidFill>
              <a:schemeClr val="bg1">
                <a:lumMod val="85000"/>
                <a:alpha val="33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sz="7697" dirty="0" smtClean="0"/>
                <a:t> </a:t>
              </a:r>
              <a:endParaRPr lang="en-GB" sz="7697" dirty="0"/>
            </a:p>
          </p:txBody>
        </p:sp>
      </p:grpSp>
      <p:grpSp>
        <p:nvGrpSpPr>
          <p:cNvPr id="23" name="Group 22"/>
          <p:cNvGrpSpPr/>
          <p:nvPr/>
        </p:nvGrpSpPr>
        <p:grpSpPr>
          <a:xfrm rot="10800000">
            <a:off x="24681167" y="2405922"/>
            <a:ext cx="517498" cy="31202727"/>
            <a:chOff x="153989" y="610837"/>
            <a:chExt cx="250338" cy="5945539"/>
          </a:xfrm>
        </p:grpSpPr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53989" y="610837"/>
              <a:ext cx="250338" cy="5945539"/>
            </a:xfrm>
            <a:prstGeom prst="rect">
              <a:avLst/>
            </a:prstGeom>
            <a:solidFill>
              <a:schemeClr val="bg1">
                <a:lumMod val="85000"/>
                <a:alpha val="16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sz="7697" dirty="0" smtClean="0"/>
                <a:t> </a:t>
              </a:r>
              <a:endParaRPr lang="en-GB" sz="7697" dirty="0"/>
            </a:p>
          </p:txBody>
        </p:sp>
        <p:sp>
          <p:nvSpPr>
            <p:cNvPr id="26" name="Rectangle 7"/>
            <p:cNvSpPr>
              <a:spLocks noChangeArrowheads="1"/>
            </p:cNvSpPr>
            <p:nvPr userDrawn="1"/>
          </p:nvSpPr>
          <p:spPr bwMode="auto">
            <a:xfrm>
              <a:off x="153989" y="610837"/>
              <a:ext cx="130683" cy="5945539"/>
            </a:xfrm>
            <a:prstGeom prst="rect">
              <a:avLst/>
            </a:prstGeom>
            <a:solidFill>
              <a:schemeClr val="bg1">
                <a:lumMod val="85000"/>
                <a:alpha val="33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sz="7697" dirty="0" smtClean="0"/>
                <a:t> </a:t>
              </a:r>
              <a:endParaRPr lang="en-GB" sz="7697" dirty="0"/>
            </a:p>
          </p:txBody>
        </p:sp>
      </p:grpSp>
      <p:grpSp>
        <p:nvGrpSpPr>
          <p:cNvPr id="24" name="Group 23"/>
          <p:cNvGrpSpPr/>
          <p:nvPr/>
        </p:nvGrpSpPr>
        <p:grpSpPr>
          <a:xfrm rot="10800000">
            <a:off x="950746" y="34694263"/>
            <a:ext cx="23303318" cy="1313801"/>
            <a:chOff x="788979" y="1629594"/>
            <a:chExt cx="11275632" cy="250339"/>
          </a:xfrm>
        </p:grpSpPr>
        <p:sp>
          <p:nvSpPr>
            <p:cNvPr id="28" name="Rectangle 7"/>
            <p:cNvSpPr>
              <a:spLocks noChangeArrowheads="1"/>
            </p:cNvSpPr>
            <p:nvPr userDrawn="1"/>
          </p:nvSpPr>
          <p:spPr bwMode="auto">
            <a:xfrm rot="5400000">
              <a:off x="6301626" y="-3883052"/>
              <a:ext cx="250338" cy="11275632"/>
            </a:xfrm>
            <a:prstGeom prst="rect">
              <a:avLst/>
            </a:prstGeom>
            <a:solidFill>
              <a:schemeClr val="bg1">
                <a:lumMod val="85000"/>
                <a:alpha val="16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sz="7697" dirty="0" smtClean="0"/>
                <a:t> </a:t>
              </a:r>
              <a:endParaRPr lang="en-GB" sz="7697" dirty="0"/>
            </a:p>
          </p:txBody>
        </p:sp>
        <p:sp>
          <p:nvSpPr>
            <p:cNvPr id="29" name="Rectangle 7"/>
            <p:cNvSpPr>
              <a:spLocks noChangeArrowheads="1"/>
            </p:cNvSpPr>
            <p:nvPr userDrawn="1"/>
          </p:nvSpPr>
          <p:spPr bwMode="auto">
            <a:xfrm rot="5400000">
              <a:off x="6361453" y="-3942880"/>
              <a:ext cx="130683" cy="11275632"/>
            </a:xfrm>
            <a:prstGeom prst="rect">
              <a:avLst/>
            </a:prstGeom>
            <a:solidFill>
              <a:schemeClr val="bg1">
                <a:lumMod val="85000"/>
                <a:alpha val="33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sz="7697" dirty="0" smtClean="0"/>
                <a:t> </a:t>
              </a:r>
              <a:endParaRPr lang="en-GB" sz="7697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1626" y="447893"/>
            <a:ext cx="466260" cy="1183717"/>
            <a:chOff x="97536" y="85344"/>
            <a:chExt cx="225552" cy="225552"/>
          </a:xfrm>
        </p:grpSpPr>
        <p:sp>
          <p:nvSpPr>
            <p:cNvPr id="27" name="Oval 26"/>
            <p:cNvSpPr/>
            <p:nvPr userDrawn="1"/>
          </p:nvSpPr>
          <p:spPr bwMode="auto">
            <a:xfrm>
              <a:off x="97536" y="85344"/>
              <a:ext cx="225552" cy="225552"/>
            </a:xfrm>
            <a:prstGeom prst="ellipse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7697"/>
            </a:p>
          </p:txBody>
        </p:sp>
        <p:sp>
          <p:nvSpPr>
            <p:cNvPr id="32" name="Oval 31"/>
            <p:cNvSpPr/>
            <p:nvPr userDrawn="1"/>
          </p:nvSpPr>
          <p:spPr bwMode="auto">
            <a:xfrm>
              <a:off x="122142" y="109950"/>
              <a:ext cx="176340" cy="17634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7697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540801" y="447893"/>
            <a:ext cx="466260" cy="1183717"/>
            <a:chOff x="97536" y="85344"/>
            <a:chExt cx="225552" cy="225552"/>
          </a:xfrm>
        </p:grpSpPr>
        <p:sp>
          <p:nvSpPr>
            <p:cNvPr id="35" name="Oval 34"/>
            <p:cNvSpPr/>
            <p:nvPr userDrawn="1"/>
          </p:nvSpPr>
          <p:spPr bwMode="auto">
            <a:xfrm>
              <a:off x="97536" y="85344"/>
              <a:ext cx="225552" cy="225552"/>
            </a:xfrm>
            <a:prstGeom prst="ellipse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7697"/>
            </a:p>
          </p:txBody>
        </p:sp>
        <p:sp>
          <p:nvSpPr>
            <p:cNvPr id="36" name="Oval 35"/>
            <p:cNvSpPr/>
            <p:nvPr userDrawn="1"/>
          </p:nvSpPr>
          <p:spPr bwMode="auto">
            <a:xfrm>
              <a:off x="122142" y="109950"/>
              <a:ext cx="176340" cy="17634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7697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4540801" y="34373502"/>
            <a:ext cx="466260" cy="1183717"/>
            <a:chOff x="97536" y="85344"/>
            <a:chExt cx="225552" cy="225552"/>
          </a:xfrm>
        </p:grpSpPr>
        <p:sp>
          <p:nvSpPr>
            <p:cNvPr id="40" name="Oval 39"/>
            <p:cNvSpPr/>
            <p:nvPr userDrawn="1"/>
          </p:nvSpPr>
          <p:spPr bwMode="auto">
            <a:xfrm>
              <a:off x="97536" y="85344"/>
              <a:ext cx="225552" cy="225552"/>
            </a:xfrm>
            <a:prstGeom prst="ellipse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7697"/>
            </a:p>
          </p:txBody>
        </p:sp>
        <p:sp>
          <p:nvSpPr>
            <p:cNvPr id="41" name="Oval 40"/>
            <p:cNvSpPr/>
            <p:nvPr userDrawn="1"/>
          </p:nvSpPr>
          <p:spPr bwMode="auto">
            <a:xfrm>
              <a:off x="122142" y="109950"/>
              <a:ext cx="176340" cy="17634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7697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01626" y="34373502"/>
            <a:ext cx="466260" cy="1183717"/>
            <a:chOff x="97536" y="85344"/>
            <a:chExt cx="225552" cy="225552"/>
          </a:xfrm>
        </p:grpSpPr>
        <p:sp>
          <p:nvSpPr>
            <p:cNvPr id="43" name="Oval 42"/>
            <p:cNvSpPr/>
            <p:nvPr userDrawn="1"/>
          </p:nvSpPr>
          <p:spPr bwMode="auto">
            <a:xfrm>
              <a:off x="97536" y="85344"/>
              <a:ext cx="225552" cy="225552"/>
            </a:xfrm>
            <a:prstGeom prst="ellipse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7697"/>
            </a:p>
          </p:txBody>
        </p:sp>
        <p:sp>
          <p:nvSpPr>
            <p:cNvPr id="44" name="Oval 43"/>
            <p:cNvSpPr/>
            <p:nvPr userDrawn="1"/>
          </p:nvSpPr>
          <p:spPr bwMode="auto">
            <a:xfrm>
              <a:off x="122142" y="109950"/>
              <a:ext cx="176340" cy="17634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7697"/>
            </a:p>
          </p:txBody>
        </p:sp>
      </p:grpSp>
      <p:grpSp>
        <p:nvGrpSpPr>
          <p:cNvPr id="81" name="Group 23"/>
          <p:cNvGrpSpPr>
            <a:grpSpLocks noChangeAspect="1"/>
          </p:cNvGrpSpPr>
          <p:nvPr/>
        </p:nvGrpSpPr>
        <p:grpSpPr bwMode="auto">
          <a:xfrm>
            <a:off x="2288794" y="34125183"/>
            <a:ext cx="4443641" cy="1775691"/>
            <a:chOff x="3248" y="573"/>
            <a:chExt cx="3094" cy="487"/>
          </a:xfrm>
        </p:grpSpPr>
        <p:sp>
          <p:nvSpPr>
            <p:cNvPr id="82" name="Freeform 24"/>
            <p:cNvSpPr>
              <a:spLocks/>
            </p:cNvSpPr>
            <p:nvPr userDrawn="1"/>
          </p:nvSpPr>
          <p:spPr bwMode="auto">
            <a:xfrm>
              <a:off x="6113" y="609"/>
              <a:ext cx="229" cy="432"/>
            </a:xfrm>
            <a:custGeom>
              <a:avLst/>
              <a:gdLst>
                <a:gd name="T0" fmla="*/ 97 w 97"/>
                <a:gd name="T1" fmla="*/ 90 h 180"/>
                <a:gd name="T2" fmla="*/ 64 w 97"/>
                <a:gd name="T3" fmla="*/ 0 h 180"/>
                <a:gd name="T4" fmla="*/ 64 w 97"/>
                <a:gd name="T5" fmla="*/ 0 h 180"/>
                <a:gd name="T6" fmla="*/ 0 w 97"/>
                <a:gd name="T7" fmla="*/ 0 h 180"/>
                <a:gd name="T8" fmla="*/ 0 w 97"/>
                <a:gd name="T9" fmla="*/ 180 h 180"/>
                <a:gd name="T10" fmla="*/ 64 w 97"/>
                <a:gd name="T11" fmla="*/ 180 h 180"/>
                <a:gd name="T12" fmla="*/ 64 w 97"/>
                <a:gd name="T13" fmla="*/ 180 h 180"/>
                <a:gd name="T14" fmla="*/ 97 w 97"/>
                <a:gd name="T15" fmla="*/ 9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80">
                  <a:moveTo>
                    <a:pt x="97" y="90"/>
                  </a:moveTo>
                  <a:cubicBezTo>
                    <a:pt x="97" y="40"/>
                    <a:pt x="82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82" y="180"/>
                    <a:pt x="97" y="140"/>
                    <a:pt x="97" y="9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74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7697"/>
            </a:p>
          </p:txBody>
        </p:sp>
        <p:sp>
          <p:nvSpPr>
            <p:cNvPr id="83" name="Oval 25"/>
            <p:cNvSpPr>
              <a:spLocks noChangeArrowheads="1"/>
            </p:cNvSpPr>
            <p:nvPr userDrawn="1"/>
          </p:nvSpPr>
          <p:spPr bwMode="auto">
            <a:xfrm>
              <a:off x="6070" y="595"/>
              <a:ext cx="140" cy="446"/>
            </a:xfrm>
            <a:prstGeom prst="ellipse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  <a:gs pos="6700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7697"/>
            </a:p>
          </p:txBody>
        </p:sp>
        <p:sp>
          <p:nvSpPr>
            <p:cNvPr id="84" name="Freeform 26"/>
            <p:cNvSpPr>
              <a:spLocks/>
            </p:cNvSpPr>
            <p:nvPr userDrawn="1"/>
          </p:nvSpPr>
          <p:spPr bwMode="auto">
            <a:xfrm>
              <a:off x="4218" y="580"/>
              <a:ext cx="1963" cy="475"/>
            </a:xfrm>
            <a:custGeom>
              <a:avLst/>
              <a:gdLst>
                <a:gd name="T0" fmla="*/ 808 w 829"/>
                <a:gd name="T1" fmla="*/ 0 h 198"/>
                <a:gd name="T2" fmla="*/ 7 w 829"/>
                <a:gd name="T3" fmla="*/ 0 h 198"/>
                <a:gd name="T4" fmla="*/ 0 w 829"/>
                <a:gd name="T5" fmla="*/ 99 h 198"/>
                <a:gd name="T6" fmla="*/ 9 w 829"/>
                <a:gd name="T7" fmla="*/ 198 h 198"/>
                <a:gd name="T8" fmla="*/ 808 w 829"/>
                <a:gd name="T9" fmla="*/ 198 h 198"/>
                <a:gd name="T10" fmla="*/ 829 w 829"/>
                <a:gd name="T11" fmla="*/ 99 h 198"/>
                <a:gd name="T12" fmla="*/ 808 w 829"/>
                <a:gd name="T1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9" h="198">
                  <a:moveTo>
                    <a:pt x="80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2" y="0"/>
                    <a:pt x="0" y="44"/>
                    <a:pt x="0" y="99"/>
                  </a:cubicBezTo>
                  <a:cubicBezTo>
                    <a:pt x="0" y="154"/>
                    <a:pt x="4" y="198"/>
                    <a:pt x="9" y="198"/>
                  </a:cubicBezTo>
                  <a:cubicBezTo>
                    <a:pt x="808" y="198"/>
                    <a:pt x="808" y="198"/>
                    <a:pt x="808" y="198"/>
                  </a:cubicBezTo>
                  <a:cubicBezTo>
                    <a:pt x="819" y="198"/>
                    <a:pt x="829" y="154"/>
                    <a:pt x="829" y="99"/>
                  </a:cubicBezTo>
                  <a:cubicBezTo>
                    <a:pt x="829" y="44"/>
                    <a:pt x="819" y="0"/>
                    <a:pt x="808" y="0"/>
                  </a:cubicBezTo>
                  <a:close/>
                </a:path>
              </a:pathLst>
            </a:custGeom>
            <a:gradFill>
              <a:gsLst>
                <a:gs pos="74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  <a:gs pos="8000">
                  <a:schemeClr val="bg1">
                    <a:lumMod val="85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7697"/>
            </a:p>
          </p:txBody>
        </p:sp>
        <p:sp>
          <p:nvSpPr>
            <p:cNvPr id="85" name="Rectangle 27"/>
            <p:cNvSpPr>
              <a:spLocks noChangeArrowheads="1"/>
            </p:cNvSpPr>
            <p:nvPr userDrawn="1"/>
          </p:nvSpPr>
          <p:spPr bwMode="auto">
            <a:xfrm>
              <a:off x="3387" y="945"/>
              <a:ext cx="542" cy="105"/>
            </a:xfrm>
            <a:prstGeom prst="rect">
              <a:avLst/>
            </a:prstGeom>
            <a:gradFill>
              <a:gsLst>
                <a:gs pos="100000">
                  <a:schemeClr val="tx1">
                    <a:lumMod val="75000"/>
                    <a:lumOff val="25000"/>
                  </a:schemeClr>
                </a:gs>
                <a:gs pos="71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697"/>
            </a:p>
          </p:txBody>
        </p:sp>
        <p:sp>
          <p:nvSpPr>
            <p:cNvPr id="86" name="Freeform 28"/>
            <p:cNvSpPr>
              <a:spLocks/>
            </p:cNvSpPr>
            <p:nvPr userDrawn="1"/>
          </p:nvSpPr>
          <p:spPr bwMode="auto">
            <a:xfrm>
              <a:off x="3248" y="580"/>
              <a:ext cx="987" cy="475"/>
            </a:xfrm>
            <a:custGeom>
              <a:avLst/>
              <a:gdLst>
                <a:gd name="T0" fmla="*/ 417 w 417"/>
                <a:gd name="T1" fmla="*/ 0 h 198"/>
                <a:gd name="T2" fmla="*/ 42 w 417"/>
                <a:gd name="T3" fmla="*/ 7 h 198"/>
                <a:gd name="T4" fmla="*/ 0 w 417"/>
                <a:gd name="T5" fmla="*/ 102 h 198"/>
                <a:gd name="T6" fmla="*/ 39 w 417"/>
                <a:gd name="T7" fmla="*/ 198 h 198"/>
                <a:gd name="T8" fmla="*/ 89 w 417"/>
                <a:gd name="T9" fmla="*/ 198 h 198"/>
                <a:gd name="T10" fmla="*/ 100 w 417"/>
                <a:gd name="T11" fmla="*/ 176 h 198"/>
                <a:gd name="T12" fmla="*/ 248 w 417"/>
                <a:gd name="T13" fmla="*/ 176 h 198"/>
                <a:gd name="T14" fmla="*/ 259 w 417"/>
                <a:gd name="T15" fmla="*/ 198 h 198"/>
                <a:gd name="T16" fmla="*/ 417 w 417"/>
                <a:gd name="T17" fmla="*/ 198 h 198"/>
                <a:gd name="T18" fmla="*/ 417 w 417"/>
                <a:gd name="T19" fmla="*/ 196 h 198"/>
                <a:gd name="T20" fmla="*/ 410 w 417"/>
                <a:gd name="T21" fmla="*/ 99 h 198"/>
                <a:gd name="T22" fmla="*/ 417 w 417"/>
                <a:gd name="T23" fmla="*/ 2 h 198"/>
                <a:gd name="T24" fmla="*/ 417 w 417"/>
                <a:gd name="T2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7" h="198">
                  <a:moveTo>
                    <a:pt x="417" y="0"/>
                  </a:moveTo>
                  <a:cubicBezTo>
                    <a:pt x="42" y="7"/>
                    <a:pt x="42" y="7"/>
                    <a:pt x="42" y="7"/>
                  </a:cubicBezTo>
                  <a:cubicBezTo>
                    <a:pt x="20" y="7"/>
                    <a:pt x="0" y="50"/>
                    <a:pt x="0" y="102"/>
                  </a:cubicBezTo>
                  <a:cubicBezTo>
                    <a:pt x="0" y="155"/>
                    <a:pt x="16" y="198"/>
                    <a:pt x="39" y="198"/>
                  </a:cubicBezTo>
                  <a:cubicBezTo>
                    <a:pt x="89" y="198"/>
                    <a:pt x="89" y="198"/>
                    <a:pt x="89" y="198"/>
                  </a:cubicBezTo>
                  <a:cubicBezTo>
                    <a:pt x="92" y="184"/>
                    <a:pt x="95" y="176"/>
                    <a:pt x="100" y="176"/>
                  </a:cubicBezTo>
                  <a:cubicBezTo>
                    <a:pt x="248" y="176"/>
                    <a:pt x="248" y="176"/>
                    <a:pt x="248" y="176"/>
                  </a:cubicBezTo>
                  <a:cubicBezTo>
                    <a:pt x="252" y="176"/>
                    <a:pt x="256" y="184"/>
                    <a:pt x="259" y="198"/>
                  </a:cubicBezTo>
                  <a:cubicBezTo>
                    <a:pt x="417" y="198"/>
                    <a:pt x="417" y="198"/>
                    <a:pt x="417" y="198"/>
                  </a:cubicBezTo>
                  <a:cubicBezTo>
                    <a:pt x="417" y="196"/>
                    <a:pt x="417" y="196"/>
                    <a:pt x="417" y="196"/>
                  </a:cubicBezTo>
                  <a:cubicBezTo>
                    <a:pt x="413" y="186"/>
                    <a:pt x="410" y="146"/>
                    <a:pt x="410" y="99"/>
                  </a:cubicBezTo>
                  <a:cubicBezTo>
                    <a:pt x="410" y="51"/>
                    <a:pt x="413" y="12"/>
                    <a:pt x="417" y="2"/>
                  </a:cubicBezTo>
                  <a:lnTo>
                    <a:pt x="417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  <a:gs pos="7300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7697"/>
            </a:p>
          </p:txBody>
        </p:sp>
        <p:sp>
          <p:nvSpPr>
            <p:cNvPr id="87" name="Freeform 29"/>
            <p:cNvSpPr>
              <a:spLocks/>
            </p:cNvSpPr>
            <p:nvPr userDrawn="1"/>
          </p:nvSpPr>
          <p:spPr bwMode="auto">
            <a:xfrm>
              <a:off x="3255" y="702"/>
              <a:ext cx="916" cy="99"/>
            </a:xfrm>
            <a:custGeom>
              <a:avLst/>
              <a:gdLst>
                <a:gd name="T0" fmla="*/ 387 w 387"/>
                <a:gd name="T1" fmla="*/ 20 h 41"/>
                <a:gd name="T2" fmla="*/ 367 w 387"/>
                <a:gd name="T3" fmla="*/ 41 h 41"/>
                <a:gd name="T4" fmla="*/ 21 w 387"/>
                <a:gd name="T5" fmla="*/ 41 h 41"/>
                <a:gd name="T6" fmla="*/ 0 w 387"/>
                <a:gd name="T7" fmla="*/ 20 h 41"/>
                <a:gd name="T8" fmla="*/ 0 w 387"/>
                <a:gd name="T9" fmla="*/ 20 h 41"/>
                <a:gd name="T10" fmla="*/ 21 w 387"/>
                <a:gd name="T11" fmla="*/ 0 h 41"/>
                <a:gd name="T12" fmla="*/ 367 w 387"/>
                <a:gd name="T13" fmla="*/ 0 h 41"/>
                <a:gd name="T14" fmla="*/ 387 w 387"/>
                <a:gd name="T15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7" h="41">
                  <a:moveTo>
                    <a:pt x="387" y="20"/>
                  </a:moveTo>
                  <a:cubicBezTo>
                    <a:pt x="387" y="32"/>
                    <a:pt x="378" y="41"/>
                    <a:pt x="367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9" y="41"/>
                    <a:pt x="0" y="32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78" y="0"/>
                    <a:pt x="387" y="9"/>
                    <a:pt x="387" y="20"/>
                  </a:cubicBezTo>
                  <a:close/>
                </a:path>
              </a:pathLst>
            </a:custGeom>
            <a:gradFill>
              <a:gsLst>
                <a:gs pos="32000">
                  <a:schemeClr val="tx1">
                    <a:lumMod val="65000"/>
                    <a:lumOff val="35000"/>
                  </a:schemeClr>
                </a:gs>
                <a:gs pos="71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697"/>
            </a:p>
          </p:txBody>
        </p:sp>
        <p:sp>
          <p:nvSpPr>
            <p:cNvPr id="88" name="Freeform 30"/>
            <p:cNvSpPr>
              <a:spLocks/>
            </p:cNvSpPr>
            <p:nvPr userDrawn="1"/>
          </p:nvSpPr>
          <p:spPr bwMode="auto">
            <a:xfrm>
              <a:off x="4178" y="573"/>
              <a:ext cx="62" cy="487"/>
            </a:xfrm>
            <a:custGeom>
              <a:avLst/>
              <a:gdLst>
                <a:gd name="T0" fmla="*/ 26 w 26"/>
                <a:gd name="T1" fmla="*/ 196 h 203"/>
                <a:gd name="T2" fmla="*/ 15 w 26"/>
                <a:gd name="T3" fmla="*/ 202 h 203"/>
                <a:gd name="T4" fmla="*/ 15 w 26"/>
                <a:gd name="T5" fmla="*/ 202 h 203"/>
                <a:gd name="T6" fmla="*/ 4 w 26"/>
                <a:gd name="T7" fmla="*/ 198 h 203"/>
                <a:gd name="T8" fmla="*/ 4 w 26"/>
                <a:gd name="T9" fmla="*/ 5 h 203"/>
                <a:gd name="T10" fmla="*/ 15 w 26"/>
                <a:gd name="T11" fmla="*/ 0 h 203"/>
                <a:gd name="T12" fmla="*/ 15 w 26"/>
                <a:gd name="T13" fmla="*/ 0 h 203"/>
                <a:gd name="T14" fmla="*/ 26 w 26"/>
                <a:gd name="T15" fmla="*/ 6 h 203"/>
                <a:gd name="T16" fmla="*/ 26 w 26"/>
                <a:gd name="T17" fmla="*/ 19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03">
                  <a:moveTo>
                    <a:pt x="26" y="196"/>
                  </a:moveTo>
                  <a:cubicBezTo>
                    <a:pt x="26" y="199"/>
                    <a:pt x="21" y="202"/>
                    <a:pt x="15" y="202"/>
                  </a:cubicBezTo>
                  <a:cubicBezTo>
                    <a:pt x="15" y="202"/>
                    <a:pt x="15" y="202"/>
                    <a:pt x="15" y="202"/>
                  </a:cubicBezTo>
                  <a:cubicBezTo>
                    <a:pt x="9" y="203"/>
                    <a:pt x="5" y="201"/>
                    <a:pt x="4" y="198"/>
                  </a:cubicBezTo>
                  <a:cubicBezTo>
                    <a:pt x="0" y="133"/>
                    <a:pt x="0" y="69"/>
                    <a:pt x="4" y="5"/>
                  </a:cubicBezTo>
                  <a:cubicBezTo>
                    <a:pt x="5" y="2"/>
                    <a:pt x="9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1"/>
                    <a:pt x="26" y="3"/>
                    <a:pt x="26" y="6"/>
                  </a:cubicBezTo>
                  <a:cubicBezTo>
                    <a:pt x="21" y="69"/>
                    <a:pt x="21" y="133"/>
                    <a:pt x="26" y="19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  <a:gs pos="73000">
                  <a:schemeClr val="tx1">
                    <a:lumMod val="50000"/>
                    <a:lumOff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697"/>
            </a:p>
          </p:txBody>
        </p:sp>
      </p:grpSp>
      <p:grpSp>
        <p:nvGrpSpPr>
          <p:cNvPr id="99" name="Group 23"/>
          <p:cNvGrpSpPr>
            <a:grpSpLocks noChangeAspect="1"/>
          </p:cNvGrpSpPr>
          <p:nvPr/>
        </p:nvGrpSpPr>
        <p:grpSpPr bwMode="auto">
          <a:xfrm>
            <a:off x="6779153" y="34125183"/>
            <a:ext cx="4443641" cy="1775691"/>
            <a:chOff x="3248" y="573"/>
            <a:chExt cx="3094" cy="487"/>
          </a:xfrm>
        </p:grpSpPr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6113" y="609"/>
              <a:ext cx="229" cy="432"/>
            </a:xfrm>
            <a:custGeom>
              <a:avLst/>
              <a:gdLst>
                <a:gd name="T0" fmla="*/ 97 w 97"/>
                <a:gd name="T1" fmla="*/ 90 h 180"/>
                <a:gd name="T2" fmla="*/ 64 w 97"/>
                <a:gd name="T3" fmla="*/ 0 h 180"/>
                <a:gd name="T4" fmla="*/ 64 w 97"/>
                <a:gd name="T5" fmla="*/ 0 h 180"/>
                <a:gd name="T6" fmla="*/ 0 w 97"/>
                <a:gd name="T7" fmla="*/ 0 h 180"/>
                <a:gd name="T8" fmla="*/ 0 w 97"/>
                <a:gd name="T9" fmla="*/ 180 h 180"/>
                <a:gd name="T10" fmla="*/ 64 w 97"/>
                <a:gd name="T11" fmla="*/ 180 h 180"/>
                <a:gd name="T12" fmla="*/ 64 w 97"/>
                <a:gd name="T13" fmla="*/ 180 h 180"/>
                <a:gd name="T14" fmla="*/ 97 w 97"/>
                <a:gd name="T15" fmla="*/ 9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80">
                  <a:moveTo>
                    <a:pt x="97" y="90"/>
                  </a:moveTo>
                  <a:cubicBezTo>
                    <a:pt x="97" y="40"/>
                    <a:pt x="82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82" y="180"/>
                    <a:pt x="97" y="140"/>
                    <a:pt x="97" y="9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7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7697"/>
            </a:p>
          </p:txBody>
        </p:sp>
        <p:sp>
          <p:nvSpPr>
            <p:cNvPr id="101" name="Oval 25"/>
            <p:cNvSpPr>
              <a:spLocks noChangeArrowheads="1"/>
            </p:cNvSpPr>
            <p:nvPr userDrawn="1"/>
          </p:nvSpPr>
          <p:spPr bwMode="auto">
            <a:xfrm>
              <a:off x="6070" y="595"/>
              <a:ext cx="140" cy="446"/>
            </a:xfrm>
            <a:prstGeom prst="ellipse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50000"/>
                  </a:schemeClr>
                </a:gs>
                <a:gs pos="67000">
                  <a:schemeClr val="accent2"/>
                </a:gs>
              </a:gsLst>
              <a:lin ang="5400000" scaled="0"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7697"/>
            </a:p>
          </p:txBody>
        </p:sp>
        <p:sp>
          <p:nvSpPr>
            <p:cNvPr id="102" name="Freeform 26"/>
            <p:cNvSpPr>
              <a:spLocks/>
            </p:cNvSpPr>
            <p:nvPr userDrawn="1"/>
          </p:nvSpPr>
          <p:spPr bwMode="auto">
            <a:xfrm>
              <a:off x="4218" y="580"/>
              <a:ext cx="1963" cy="475"/>
            </a:xfrm>
            <a:custGeom>
              <a:avLst/>
              <a:gdLst>
                <a:gd name="T0" fmla="*/ 808 w 829"/>
                <a:gd name="T1" fmla="*/ 0 h 198"/>
                <a:gd name="T2" fmla="*/ 7 w 829"/>
                <a:gd name="T3" fmla="*/ 0 h 198"/>
                <a:gd name="T4" fmla="*/ 0 w 829"/>
                <a:gd name="T5" fmla="*/ 99 h 198"/>
                <a:gd name="T6" fmla="*/ 9 w 829"/>
                <a:gd name="T7" fmla="*/ 198 h 198"/>
                <a:gd name="T8" fmla="*/ 808 w 829"/>
                <a:gd name="T9" fmla="*/ 198 h 198"/>
                <a:gd name="T10" fmla="*/ 829 w 829"/>
                <a:gd name="T11" fmla="*/ 99 h 198"/>
                <a:gd name="T12" fmla="*/ 808 w 829"/>
                <a:gd name="T1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9" h="198">
                  <a:moveTo>
                    <a:pt x="80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2" y="0"/>
                    <a:pt x="0" y="44"/>
                    <a:pt x="0" y="99"/>
                  </a:cubicBezTo>
                  <a:cubicBezTo>
                    <a:pt x="0" y="154"/>
                    <a:pt x="4" y="198"/>
                    <a:pt x="9" y="198"/>
                  </a:cubicBezTo>
                  <a:cubicBezTo>
                    <a:pt x="808" y="198"/>
                    <a:pt x="808" y="198"/>
                    <a:pt x="808" y="198"/>
                  </a:cubicBezTo>
                  <a:cubicBezTo>
                    <a:pt x="819" y="198"/>
                    <a:pt x="829" y="154"/>
                    <a:pt x="829" y="99"/>
                  </a:cubicBezTo>
                  <a:cubicBezTo>
                    <a:pt x="829" y="44"/>
                    <a:pt x="819" y="0"/>
                    <a:pt x="808" y="0"/>
                  </a:cubicBezTo>
                  <a:close/>
                </a:path>
              </a:pathLst>
            </a:custGeom>
            <a:gradFill>
              <a:gsLst>
                <a:gs pos="74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  <a:gs pos="8000">
                  <a:schemeClr val="bg1">
                    <a:lumMod val="85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7697"/>
            </a:p>
          </p:txBody>
        </p:sp>
        <p:sp>
          <p:nvSpPr>
            <p:cNvPr id="103" name="Rectangle 27"/>
            <p:cNvSpPr>
              <a:spLocks noChangeArrowheads="1"/>
            </p:cNvSpPr>
            <p:nvPr userDrawn="1"/>
          </p:nvSpPr>
          <p:spPr bwMode="auto">
            <a:xfrm>
              <a:off x="3387" y="945"/>
              <a:ext cx="542" cy="105"/>
            </a:xfrm>
            <a:prstGeom prst="rect">
              <a:avLst/>
            </a:prstGeom>
            <a:gradFill>
              <a:gsLst>
                <a:gs pos="100000">
                  <a:schemeClr val="accent2">
                    <a:lumMod val="75000"/>
                  </a:schemeClr>
                </a:gs>
                <a:gs pos="71000">
                  <a:schemeClr val="accent2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697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3248" y="580"/>
              <a:ext cx="987" cy="475"/>
            </a:xfrm>
            <a:custGeom>
              <a:avLst/>
              <a:gdLst>
                <a:gd name="T0" fmla="*/ 417 w 417"/>
                <a:gd name="T1" fmla="*/ 0 h 198"/>
                <a:gd name="T2" fmla="*/ 42 w 417"/>
                <a:gd name="T3" fmla="*/ 7 h 198"/>
                <a:gd name="T4" fmla="*/ 0 w 417"/>
                <a:gd name="T5" fmla="*/ 102 h 198"/>
                <a:gd name="T6" fmla="*/ 39 w 417"/>
                <a:gd name="T7" fmla="*/ 198 h 198"/>
                <a:gd name="T8" fmla="*/ 89 w 417"/>
                <a:gd name="T9" fmla="*/ 198 h 198"/>
                <a:gd name="T10" fmla="*/ 100 w 417"/>
                <a:gd name="T11" fmla="*/ 176 h 198"/>
                <a:gd name="T12" fmla="*/ 248 w 417"/>
                <a:gd name="T13" fmla="*/ 176 h 198"/>
                <a:gd name="T14" fmla="*/ 259 w 417"/>
                <a:gd name="T15" fmla="*/ 198 h 198"/>
                <a:gd name="T16" fmla="*/ 417 w 417"/>
                <a:gd name="T17" fmla="*/ 198 h 198"/>
                <a:gd name="T18" fmla="*/ 417 w 417"/>
                <a:gd name="T19" fmla="*/ 196 h 198"/>
                <a:gd name="T20" fmla="*/ 410 w 417"/>
                <a:gd name="T21" fmla="*/ 99 h 198"/>
                <a:gd name="T22" fmla="*/ 417 w 417"/>
                <a:gd name="T23" fmla="*/ 2 h 198"/>
                <a:gd name="T24" fmla="*/ 417 w 417"/>
                <a:gd name="T2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7" h="198">
                  <a:moveTo>
                    <a:pt x="417" y="0"/>
                  </a:moveTo>
                  <a:cubicBezTo>
                    <a:pt x="42" y="7"/>
                    <a:pt x="42" y="7"/>
                    <a:pt x="42" y="7"/>
                  </a:cubicBezTo>
                  <a:cubicBezTo>
                    <a:pt x="20" y="7"/>
                    <a:pt x="0" y="50"/>
                    <a:pt x="0" y="102"/>
                  </a:cubicBezTo>
                  <a:cubicBezTo>
                    <a:pt x="0" y="155"/>
                    <a:pt x="16" y="198"/>
                    <a:pt x="39" y="198"/>
                  </a:cubicBezTo>
                  <a:cubicBezTo>
                    <a:pt x="89" y="198"/>
                    <a:pt x="89" y="198"/>
                    <a:pt x="89" y="198"/>
                  </a:cubicBezTo>
                  <a:cubicBezTo>
                    <a:pt x="92" y="184"/>
                    <a:pt x="95" y="176"/>
                    <a:pt x="100" y="176"/>
                  </a:cubicBezTo>
                  <a:cubicBezTo>
                    <a:pt x="248" y="176"/>
                    <a:pt x="248" y="176"/>
                    <a:pt x="248" y="176"/>
                  </a:cubicBezTo>
                  <a:cubicBezTo>
                    <a:pt x="252" y="176"/>
                    <a:pt x="256" y="184"/>
                    <a:pt x="259" y="198"/>
                  </a:cubicBezTo>
                  <a:cubicBezTo>
                    <a:pt x="417" y="198"/>
                    <a:pt x="417" y="198"/>
                    <a:pt x="417" y="198"/>
                  </a:cubicBezTo>
                  <a:cubicBezTo>
                    <a:pt x="417" y="196"/>
                    <a:pt x="417" y="196"/>
                    <a:pt x="417" y="196"/>
                  </a:cubicBezTo>
                  <a:cubicBezTo>
                    <a:pt x="413" y="186"/>
                    <a:pt x="410" y="146"/>
                    <a:pt x="410" y="99"/>
                  </a:cubicBezTo>
                  <a:cubicBezTo>
                    <a:pt x="410" y="51"/>
                    <a:pt x="413" y="12"/>
                    <a:pt x="417" y="2"/>
                  </a:cubicBezTo>
                  <a:lnTo>
                    <a:pt x="417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>
                    <a:lumMod val="75000"/>
                  </a:schemeClr>
                </a:gs>
                <a:gs pos="73000">
                  <a:schemeClr val="accent2"/>
                </a:gs>
              </a:gsLst>
              <a:lin ang="5400000" scaled="0"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7697"/>
            </a:p>
          </p:txBody>
        </p:sp>
        <p:sp>
          <p:nvSpPr>
            <p:cNvPr id="105" name="Freeform 29"/>
            <p:cNvSpPr>
              <a:spLocks/>
            </p:cNvSpPr>
            <p:nvPr userDrawn="1"/>
          </p:nvSpPr>
          <p:spPr bwMode="auto">
            <a:xfrm>
              <a:off x="3255" y="702"/>
              <a:ext cx="916" cy="99"/>
            </a:xfrm>
            <a:custGeom>
              <a:avLst/>
              <a:gdLst>
                <a:gd name="T0" fmla="*/ 387 w 387"/>
                <a:gd name="T1" fmla="*/ 20 h 41"/>
                <a:gd name="T2" fmla="*/ 367 w 387"/>
                <a:gd name="T3" fmla="*/ 41 h 41"/>
                <a:gd name="T4" fmla="*/ 21 w 387"/>
                <a:gd name="T5" fmla="*/ 41 h 41"/>
                <a:gd name="T6" fmla="*/ 0 w 387"/>
                <a:gd name="T7" fmla="*/ 20 h 41"/>
                <a:gd name="T8" fmla="*/ 0 w 387"/>
                <a:gd name="T9" fmla="*/ 20 h 41"/>
                <a:gd name="T10" fmla="*/ 21 w 387"/>
                <a:gd name="T11" fmla="*/ 0 h 41"/>
                <a:gd name="T12" fmla="*/ 367 w 387"/>
                <a:gd name="T13" fmla="*/ 0 h 41"/>
                <a:gd name="T14" fmla="*/ 387 w 387"/>
                <a:gd name="T15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7" h="41">
                  <a:moveTo>
                    <a:pt x="387" y="20"/>
                  </a:moveTo>
                  <a:cubicBezTo>
                    <a:pt x="387" y="32"/>
                    <a:pt x="378" y="41"/>
                    <a:pt x="367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9" y="41"/>
                    <a:pt x="0" y="32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78" y="0"/>
                    <a:pt x="387" y="9"/>
                    <a:pt x="387" y="20"/>
                  </a:cubicBezTo>
                  <a:close/>
                </a:path>
              </a:pathLst>
            </a:custGeom>
            <a:gradFill>
              <a:gsLst>
                <a:gs pos="32000">
                  <a:schemeClr val="accent2"/>
                </a:gs>
                <a:gs pos="71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697"/>
            </a:p>
          </p:txBody>
        </p:sp>
        <p:sp>
          <p:nvSpPr>
            <p:cNvPr id="106" name="Freeform 30"/>
            <p:cNvSpPr>
              <a:spLocks/>
            </p:cNvSpPr>
            <p:nvPr userDrawn="1"/>
          </p:nvSpPr>
          <p:spPr bwMode="auto">
            <a:xfrm>
              <a:off x="4178" y="573"/>
              <a:ext cx="62" cy="487"/>
            </a:xfrm>
            <a:custGeom>
              <a:avLst/>
              <a:gdLst>
                <a:gd name="T0" fmla="*/ 26 w 26"/>
                <a:gd name="T1" fmla="*/ 196 h 203"/>
                <a:gd name="T2" fmla="*/ 15 w 26"/>
                <a:gd name="T3" fmla="*/ 202 h 203"/>
                <a:gd name="T4" fmla="*/ 15 w 26"/>
                <a:gd name="T5" fmla="*/ 202 h 203"/>
                <a:gd name="T6" fmla="*/ 4 w 26"/>
                <a:gd name="T7" fmla="*/ 198 h 203"/>
                <a:gd name="T8" fmla="*/ 4 w 26"/>
                <a:gd name="T9" fmla="*/ 5 h 203"/>
                <a:gd name="T10" fmla="*/ 15 w 26"/>
                <a:gd name="T11" fmla="*/ 0 h 203"/>
                <a:gd name="T12" fmla="*/ 15 w 26"/>
                <a:gd name="T13" fmla="*/ 0 h 203"/>
                <a:gd name="T14" fmla="*/ 26 w 26"/>
                <a:gd name="T15" fmla="*/ 6 h 203"/>
                <a:gd name="T16" fmla="*/ 26 w 26"/>
                <a:gd name="T17" fmla="*/ 19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03">
                  <a:moveTo>
                    <a:pt x="26" y="196"/>
                  </a:moveTo>
                  <a:cubicBezTo>
                    <a:pt x="26" y="199"/>
                    <a:pt x="21" y="202"/>
                    <a:pt x="15" y="202"/>
                  </a:cubicBezTo>
                  <a:cubicBezTo>
                    <a:pt x="15" y="202"/>
                    <a:pt x="15" y="202"/>
                    <a:pt x="15" y="202"/>
                  </a:cubicBezTo>
                  <a:cubicBezTo>
                    <a:pt x="9" y="203"/>
                    <a:pt x="5" y="201"/>
                    <a:pt x="4" y="198"/>
                  </a:cubicBezTo>
                  <a:cubicBezTo>
                    <a:pt x="0" y="133"/>
                    <a:pt x="0" y="69"/>
                    <a:pt x="4" y="5"/>
                  </a:cubicBezTo>
                  <a:cubicBezTo>
                    <a:pt x="5" y="2"/>
                    <a:pt x="9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1"/>
                    <a:pt x="26" y="3"/>
                    <a:pt x="26" y="6"/>
                  </a:cubicBezTo>
                  <a:cubicBezTo>
                    <a:pt x="21" y="69"/>
                    <a:pt x="21" y="133"/>
                    <a:pt x="26" y="19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  <a:gs pos="73000">
                  <a:schemeClr val="accent2"/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697"/>
            </a:p>
          </p:txBody>
        </p:sp>
      </p:grpSp>
    </p:spTree>
    <p:extLst>
      <p:ext uri="{BB962C8B-B14F-4D97-AF65-F5344CB8AC3E}">
        <p14:creationId xmlns:p14="http://schemas.microsoft.com/office/powerpoint/2010/main" val="367880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352739" y="1844930"/>
            <a:ext cx="24556479" cy="32468980"/>
            <a:chOff x="170636" y="351543"/>
            <a:chExt cx="11879124" cy="6186818"/>
          </a:xfrm>
        </p:grpSpPr>
        <p:grpSp>
          <p:nvGrpSpPr>
            <p:cNvPr id="56" name="Group 55"/>
            <p:cNvGrpSpPr/>
            <p:nvPr userDrawn="1"/>
          </p:nvGrpSpPr>
          <p:grpSpPr>
            <a:xfrm>
              <a:off x="170636" y="765498"/>
              <a:ext cx="11879124" cy="5400600"/>
              <a:chOff x="344735" y="765498"/>
              <a:chExt cx="11530926" cy="5400600"/>
            </a:xfrm>
          </p:grpSpPr>
          <p:cxnSp>
            <p:nvCxnSpPr>
              <p:cNvPr id="83" name="Straight Connector 82"/>
              <p:cNvCxnSpPr/>
              <p:nvPr userDrawn="1"/>
            </p:nvCxnSpPr>
            <p:spPr>
              <a:xfrm flipH="1">
                <a:off x="344735" y="765498"/>
                <a:ext cx="1153092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 flipH="1">
                <a:off x="344735" y="2205658"/>
                <a:ext cx="1153092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 flipH="1">
                <a:off x="344735" y="3645818"/>
                <a:ext cx="1153092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 flipH="1">
                <a:off x="344735" y="4005858"/>
                <a:ext cx="1153092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 flipH="1">
                <a:off x="344735" y="4365898"/>
                <a:ext cx="1153092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 flipH="1">
                <a:off x="344735" y="4725938"/>
                <a:ext cx="1153092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 flipH="1">
                <a:off x="344735" y="5085978"/>
                <a:ext cx="1153092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 flipH="1">
                <a:off x="344735" y="5446018"/>
                <a:ext cx="1153092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 flipH="1">
                <a:off x="344735" y="5806058"/>
                <a:ext cx="1153092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 flipH="1">
                <a:off x="344735" y="6166098"/>
                <a:ext cx="1153092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 flipH="1">
                <a:off x="344735" y="1125538"/>
                <a:ext cx="1153092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 flipH="1">
                <a:off x="344735" y="1485578"/>
                <a:ext cx="1153092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 flipH="1">
                <a:off x="344735" y="1845618"/>
                <a:ext cx="1153092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 flipH="1">
                <a:off x="344735" y="2565698"/>
                <a:ext cx="1153092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 flipH="1">
                <a:off x="344735" y="2925738"/>
                <a:ext cx="1153092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 flipH="1">
                <a:off x="344735" y="3285778"/>
                <a:ext cx="1153092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 userDrawn="1"/>
          </p:nvCxnSpPr>
          <p:spPr>
            <a:xfrm>
              <a:off x="49382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>
              <a:off x="94027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>
              <a:off x="138672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183317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227962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272607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317252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361897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406542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451187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495832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540477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585122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629767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674412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719057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763702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808347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852992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897637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942282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986927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1031572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1076217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1120862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11655062" y="351543"/>
              <a:ext cx="0" cy="61868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9"/>
          <p:cNvSpPr>
            <a:spLocks/>
          </p:cNvSpPr>
          <p:nvPr/>
        </p:nvSpPr>
        <p:spPr bwMode="auto">
          <a:xfrm>
            <a:off x="24253543" y="33602148"/>
            <a:ext cx="945122" cy="2399427"/>
          </a:xfrm>
          <a:custGeom>
            <a:avLst/>
            <a:gdLst>
              <a:gd name="T0" fmla="*/ 67 w 67"/>
              <a:gd name="T1" fmla="*/ 6 h 67"/>
              <a:gd name="T2" fmla="*/ 67 w 67"/>
              <a:gd name="T3" fmla="*/ 16 h 67"/>
              <a:gd name="T4" fmla="*/ 67 w 67"/>
              <a:gd name="T5" fmla="*/ 60 h 67"/>
              <a:gd name="T6" fmla="*/ 60 w 67"/>
              <a:gd name="T7" fmla="*/ 67 h 67"/>
              <a:gd name="T8" fmla="*/ 20 w 67"/>
              <a:gd name="T9" fmla="*/ 67 h 67"/>
              <a:gd name="T10" fmla="*/ 7 w 67"/>
              <a:gd name="T11" fmla="*/ 67 h 67"/>
              <a:gd name="T12" fmla="*/ 0 w 67"/>
              <a:gd name="T13" fmla="*/ 67 h 67"/>
              <a:gd name="T14" fmla="*/ 0 w 67"/>
              <a:gd name="T15" fmla="*/ 60 h 67"/>
              <a:gd name="T16" fmla="*/ 0 w 67"/>
              <a:gd name="T17" fmla="*/ 18 h 67"/>
              <a:gd name="T18" fmla="*/ 18 w 67"/>
              <a:gd name="T19" fmla="*/ 0 h 67"/>
              <a:gd name="T20" fmla="*/ 20 w 67"/>
              <a:gd name="T21" fmla="*/ 0 h 67"/>
              <a:gd name="T22" fmla="*/ 60 w 67"/>
              <a:gd name="T23" fmla="*/ 0 h 67"/>
              <a:gd name="T24" fmla="*/ 67 w 67"/>
              <a:gd name="T25" fmla="*/ 0 h 67"/>
              <a:gd name="T26" fmla="*/ 67 w 67"/>
              <a:gd name="T27" fmla="*/ 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" h="67">
                <a:moveTo>
                  <a:pt x="67" y="6"/>
                </a:moveTo>
                <a:cubicBezTo>
                  <a:pt x="67" y="16"/>
                  <a:pt x="67" y="16"/>
                  <a:pt x="67" y="16"/>
                </a:cubicBezTo>
                <a:cubicBezTo>
                  <a:pt x="67" y="60"/>
                  <a:pt x="67" y="60"/>
                  <a:pt x="67" y="60"/>
                </a:cubicBezTo>
                <a:cubicBezTo>
                  <a:pt x="67" y="64"/>
                  <a:pt x="64" y="67"/>
                  <a:pt x="60" y="67"/>
                </a:cubicBezTo>
                <a:cubicBezTo>
                  <a:pt x="20" y="67"/>
                  <a:pt x="20" y="67"/>
                  <a:pt x="20" y="67"/>
                </a:cubicBezTo>
                <a:cubicBezTo>
                  <a:pt x="7" y="67"/>
                  <a:pt x="7" y="67"/>
                  <a:pt x="7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8"/>
                  <a:pt x="0" y="18"/>
                  <a:pt x="0" y="18"/>
                </a:cubicBezTo>
                <a:cubicBezTo>
                  <a:pt x="10" y="18"/>
                  <a:pt x="18" y="10"/>
                  <a:pt x="18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67" y="0"/>
                  <a:pt x="67" y="0"/>
                </a:cubicBezTo>
                <a:lnTo>
                  <a:pt x="67" y="6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293749" tIns="146875" rIns="293749" bIns="14687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sz="7697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945124" y="34231824"/>
            <a:ext cx="23308420" cy="1776248"/>
          </a:xfrm>
          <a:prstGeom prst="rect">
            <a:avLst/>
          </a:prstGeom>
          <a:solidFill>
            <a:srgbClr val="706F6F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3749" tIns="146875" rIns="293749" bIns="146875" numCol="1" anchor="t" anchorCtr="0" compatLnSpc="1">
            <a:prstTxWarp prst="textNoShape">
              <a:avLst/>
            </a:prstTxWarp>
          </a:bodyPr>
          <a:lstStyle/>
          <a:p>
            <a:endParaRPr lang="en-GB" sz="7697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0" y="0"/>
            <a:ext cx="945122" cy="2399427"/>
          </a:xfrm>
          <a:custGeom>
            <a:avLst/>
            <a:gdLst>
              <a:gd name="T0" fmla="*/ 61 w 67"/>
              <a:gd name="T1" fmla="*/ 0 h 67"/>
              <a:gd name="T2" fmla="*/ 51 w 67"/>
              <a:gd name="T3" fmla="*/ 0 h 67"/>
              <a:gd name="T4" fmla="*/ 7 w 67"/>
              <a:gd name="T5" fmla="*/ 0 h 67"/>
              <a:gd name="T6" fmla="*/ 0 w 67"/>
              <a:gd name="T7" fmla="*/ 7 h 67"/>
              <a:gd name="T8" fmla="*/ 0 w 67"/>
              <a:gd name="T9" fmla="*/ 47 h 67"/>
              <a:gd name="T10" fmla="*/ 0 w 67"/>
              <a:gd name="T11" fmla="*/ 61 h 67"/>
              <a:gd name="T12" fmla="*/ 0 w 67"/>
              <a:gd name="T13" fmla="*/ 67 h 67"/>
              <a:gd name="T14" fmla="*/ 7 w 67"/>
              <a:gd name="T15" fmla="*/ 67 h 67"/>
              <a:gd name="T16" fmla="*/ 49 w 67"/>
              <a:gd name="T17" fmla="*/ 67 h 67"/>
              <a:gd name="T18" fmla="*/ 67 w 67"/>
              <a:gd name="T19" fmla="*/ 49 h 67"/>
              <a:gd name="T20" fmla="*/ 67 w 67"/>
              <a:gd name="T21" fmla="*/ 47 h 67"/>
              <a:gd name="T22" fmla="*/ 67 w 67"/>
              <a:gd name="T23" fmla="*/ 7 h 67"/>
              <a:gd name="T24" fmla="*/ 67 w 67"/>
              <a:gd name="T25" fmla="*/ 0 h 67"/>
              <a:gd name="T26" fmla="*/ 61 w 67"/>
              <a:gd name="T2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" h="67">
                <a:moveTo>
                  <a:pt x="61" y="0"/>
                </a:moveTo>
                <a:cubicBezTo>
                  <a:pt x="51" y="0"/>
                  <a:pt x="51" y="0"/>
                  <a:pt x="51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7"/>
                  <a:pt x="0" y="67"/>
                  <a:pt x="0" y="67"/>
                </a:cubicBezTo>
                <a:cubicBezTo>
                  <a:pt x="7" y="67"/>
                  <a:pt x="7" y="67"/>
                  <a:pt x="7" y="67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57"/>
                  <a:pt x="57" y="49"/>
                  <a:pt x="67" y="49"/>
                </a:cubicBezTo>
                <a:cubicBezTo>
                  <a:pt x="67" y="47"/>
                  <a:pt x="67" y="47"/>
                  <a:pt x="67" y="47"/>
                </a:cubicBezTo>
                <a:cubicBezTo>
                  <a:pt x="67" y="7"/>
                  <a:pt x="67" y="7"/>
                  <a:pt x="67" y="7"/>
                </a:cubicBezTo>
                <a:cubicBezTo>
                  <a:pt x="67" y="0"/>
                  <a:pt x="67" y="0"/>
                  <a:pt x="67" y="0"/>
                </a:cubicBezTo>
                <a:lnTo>
                  <a:pt x="61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93749" tIns="146875" rIns="293749" bIns="146875" numCol="1" anchor="t" anchorCtr="0" compatLnSpc="1">
            <a:prstTxWarp prst="textNoShape">
              <a:avLst/>
            </a:prstTxWarp>
          </a:bodyPr>
          <a:lstStyle/>
          <a:p>
            <a:endParaRPr lang="en-GB" sz="7697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-479" y="33608645"/>
            <a:ext cx="945122" cy="2399427"/>
          </a:xfrm>
          <a:custGeom>
            <a:avLst/>
            <a:gdLst>
              <a:gd name="T0" fmla="*/ 0 w 67"/>
              <a:gd name="T1" fmla="*/ 6 h 67"/>
              <a:gd name="T2" fmla="*/ 0 w 67"/>
              <a:gd name="T3" fmla="*/ 16 h 67"/>
              <a:gd name="T4" fmla="*/ 0 w 67"/>
              <a:gd name="T5" fmla="*/ 60 h 67"/>
              <a:gd name="T6" fmla="*/ 7 w 67"/>
              <a:gd name="T7" fmla="*/ 67 h 67"/>
              <a:gd name="T8" fmla="*/ 47 w 67"/>
              <a:gd name="T9" fmla="*/ 67 h 67"/>
              <a:gd name="T10" fmla="*/ 61 w 67"/>
              <a:gd name="T11" fmla="*/ 67 h 67"/>
              <a:gd name="T12" fmla="*/ 67 w 67"/>
              <a:gd name="T13" fmla="*/ 67 h 67"/>
              <a:gd name="T14" fmla="*/ 67 w 67"/>
              <a:gd name="T15" fmla="*/ 60 h 67"/>
              <a:gd name="T16" fmla="*/ 67 w 67"/>
              <a:gd name="T17" fmla="*/ 18 h 67"/>
              <a:gd name="T18" fmla="*/ 49 w 67"/>
              <a:gd name="T19" fmla="*/ 0 h 67"/>
              <a:gd name="T20" fmla="*/ 47 w 67"/>
              <a:gd name="T21" fmla="*/ 0 h 67"/>
              <a:gd name="T22" fmla="*/ 7 w 67"/>
              <a:gd name="T23" fmla="*/ 0 h 67"/>
              <a:gd name="T24" fmla="*/ 0 w 67"/>
              <a:gd name="T25" fmla="*/ 0 h 67"/>
              <a:gd name="T26" fmla="*/ 0 w 67"/>
              <a:gd name="T27" fmla="*/ 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" h="67">
                <a:moveTo>
                  <a:pt x="0" y="6"/>
                </a:moveTo>
                <a:cubicBezTo>
                  <a:pt x="0" y="16"/>
                  <a:pt x="0" y="16"/>
                  <a:pt x="0" y="16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4"/>
                  <a:pt x="3" y="67"/>
                  <a:pt x="7" y="67"/>
                </a:cubicBezTo>
                <a:cubicBezTo>
                  <a:pt x="47" y="67"/>
                  <a:pt x="47" y="67"/>
                  <a:pt x="47" y="67"/>
                </a:cubicBezTo>
                <a:cubicBezTo>
                  <a:pt x="61" y="67"/>
                  <a:pt x="61" y="67"/>
                  <a:pt x="61" y="67"/>
                </a:cubicBezTo>
                <a:cubicBezTo>
                  <a:pt x="67" y="67"/>
                  <a:pt x="67" y="67"/>
                  <a:pt x="67" y="67"/>
                </a:cubicBezTo>
                <a:cubicBezTo>
                  <a:pt x="67" y="60"/>
                  <a:pt x="67" y="60"/>
                  <a:pt x="67" y="60"/>
                </a:cubicBezTo>
                <a:cubicBezTo>
                  <a:pt x="67" y="18"/>
                  <a:pt x="67" y="18"/>
                  <a:pt x="67" y="18"/>
                </a:cubicBezTo>
                <a:cubicBezTo>
                  <a:pt x="57" y="18"/>
                  <a:pt x="49" y="10"/>
                  <a:pt x="49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7" y="0"/>
                  <a:pt x="7" y="0"/>
                  <a:pt x="7" y="0"/>
                </a:cubicBezTo>
                <a:cubicBezTo>
                  <a:pt x="0" y="0"/>
                  <a:pt x="0" y="0"/>
                  <a:pt x="0" y="0"/>
                </a:cubicBezTo>
                <a:lnTo>
                  <a:pt x="0" y="6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293749" tIns="146875" rIns="293749" bIns="146875" numCol="1" anchor="t" anchorCtr="0" compatLnSpc="1">
            <a:prstTxWarp prst="textNoShape">
              <a:avLst/>
            </a:prstTxWarp>
          </a:bodyPr>
          <a:lstStyle/>
          <a:p>
            <a:endParaRPr lang="en-GB" sz="7697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24254064" y="0"/>
            <a:ext cx="945122" cy="2399427"/>
          </a:xfrm>
          <a:custGeom>
            <a:avLst/>
            <a:gdLst>
              <a:gd name="T0" fmla="*/ 7 w 67"/>
              <a:gd name="T1" fmla="*/ 0 h 67"/>
              <a:gd name="T2" fmla="*/ 16 w 67"/>
              <a:gd name="T3" fmla="*/ 0 h 67"/>
              <a:gd name="T4" fmla="*/ 60 w 67"/>
              <a:gd name="T5" fmla="*/ 0 h 67"/>
              <a:gd name="T6" fmla="*/ 67 w 67"/>
              <a:gd name="T7" fmla="*/ 7 h 67"/>
              <a:gd name="T8" fmla="*/ 67 w 67"/>
              <a:gd name="T9" fmla="*/ 47 h 67"/>
              <a:gd name="T10" fmla="*/ 67 w 67"/>
              <a:gd name="T11" fmla="*/ 61 h 67"/>
              <a:gd name="T12" fmla="*/ 67 w 67"/>
              <a:gd name="T13" fmla="*/ 67 h 67"/>
              <a:gd name="T14" fmla="*/ 60 w 67"/>
              <a:gd name="T15" fmla="*/ 67 h 67"/>
              <a:gd name="T16" fmla="*/ 18 w 67"/>
              <a:gd name="T17" fmla="*/ 67 h 67"/>
              <a:gd name="T18" fmla="*/ 0 w 67"/>
              <a:gd name="T19" fmla="*/ 49 h 67"/>
              <a:gd name="T20" fmla="*/ 0 w 67"/>
              <a:gd name="T21" fmla="*/ 47 h 67"/>
              <a:gd name="T22" fmla="*/ 0 w 67"/>
              <a:gd name="T23" fmla="*/ 7 h 67"/>
              <a:gd name="T24" fmla="*/ 0 w 67"/>
              <a:gd name="T25" fmla="*/ 0 h 67"/>
              <a:gd name="T26" fmla="*/ 7 w 67"/>
              <a:gd name="T2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" h="67">
                <a:moveTo>
                  <a:pt x="7" y="0"/>
                </a:moveTo>
                <a:cubicBezTo>
                  <a:pt x="16" y="0"/>
                  <a:pt x="16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47"/>
                  <a:pt x="67" y="47"/>
                  <a:pt x="67" y="47"/>
                </a:cubicBezTo>
                <a:cubicBezTo>
                  <a:pt x="67" y="61"/>
                  <a:pt x="67" y="61"/>
                  <a:pt x="67" y="61"/>
                </a:cubicBezTo>
                <a:cubicBezTo>
                  <a:pt x="67" y="67"/>
                  <a:pt x="67" y="67"/>
                  <a:pt x="67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18" y="67"/>
                  <a:pt x="18" y="67"/>
                  <a:pt x="18" y="67"/>
                </a:cubicBezTo>
                <a:cubicBezTo>
                  <a:pt x="18" y="57"/>
                  <a:pt x="10" y="49"/>
                  <a:pt x="0" y="49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lnTo>
                  <a:pt x="7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293749" tIns="146875" rIns="293749" bIns="146875" numCol="1" anchor="t" anchorCtr="0" compatLnSpc="1">
            <a:prstTxWarp prst="textNoShape">
              <a:avLst/>
            </a:prstTxWarp>
          </a:bodyPr>
          <a:lstStyle/>
          <a:p>
            <a:endParaRPr lang="en-GB" sz="7697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945123" y="0"/>
            <a:ext cx="23308941" cy="1762844"/>
          </a:xfrm>
          <a:prstGeom prst="rect">
            <a:avLst/>
          </a:prstGeom>
          <a:solidFill>
            <a:srgbClr val="706F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3749" tIns="146875" rIns="293749" bIns="146875" numCol="1" anchor="t" anchorCtr="0" compatLnSpc="1">
            <a:prstTxWarp prst="textNoShape">
              <a:avLst/>
            </a:prstTxWarp>
          </a:bodyPr>
          <a:lstStyle/>
          <a:p>
            <a:endParaRPr lang="en-GB" sz="7697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4531062" y="2399427"/>
            <a:ext cx="678105" cy="31202721"/>
          </a:xfrm>
          <a:prstGeom prst="rect">
            <a:avLst/>
          </a:prstGeom>
          <a:solidFill>
            <a:srgbClr val="706F6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3749" tIns="146875" rIns="293749" bIns="146875" numCol="1" anchor="t" anchorCtr="0" compatLnSpc="1">
            <a:prstTxWarp prst="textNoShape">
              <a:avLst/>
            </a:prstTxWarp>
          </a:bodyPr>
          <a:lstStyle/>
          <a:p>
            <a:endParaRPr lang="en-GB" sz="7697"/>
          </a:p>
        </p:txBody>
      </p:sp>
      <p:grpSp>
        <p:nvGrpSpPr>
          <p:cNvPr id="12" name="Group 11"/>
          <p:cNvGrpSpPr/>
          <p:nvPr/>
        </p:nvGrpSpPr>
        <p:grpSpPr>
          <a:xfrm>
            <a:off x="3283" y="2399424"/>
            <a:ext cx="691093" cy="31209224"/>
            <a:chOff x="1588" y="457199"/>
            <a:chExt cx="334314" cy="5946777"/>
          </a:xfrm>
        </p:grpSpPr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1588" y="457199"/>
              <a:ext cx="334314" cy="5945539"/>
            </a:xfrm>
            <a:prstGeom prst="rect">
              <a:avLst/>
            </a:prstGeom>
            <a:solidFill>
              <a:srgbClr val="706F6F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sz="7697" dirty="0" smtClean="0"/>
                <a:t> </a:t>
              </a:r>
              <a:endParaRPr lang="en-GB" sz="7697" dirty="0"/>
            </a:p>
          </p:txBody>
        </p:sp>
        <p:sp>
          <p:nvSpPr>
            <p:cNvPr id="14" name="Rectangle 7"/>
            <p:cNvSpPr>
              <a:spLocks noChangeArrowheads="1"/>
            </p:cNvSpPr>
            <p:nvPr userDrawn="1"/>
          </p:nvSpPr>
          <p:spPr bwMode="auto">
            <a:xfrm>
              <a:off x="1589" y="458437"/>
              <a:ext cx="250338" cy="5945539"/>
            </a:xfrm>
            <a:prstGeom prst="rect">
              <a:avLst/>
            </a:prstGeom>
            <a:solidFill>
              <a:schemeClr val="bg1">
                <a:lumMod val="85000"/>
                <a:alpha val="16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sz="7697" dirty="0" smtClean="0"/>
                <a:t> </a:t>
              </a:r>
              <a:endParaRPr lang="en-GB" sz="7697" dirty="0"/>
            </a:p>
          </p:txBody>
        </p:sp>
        <p:sp>
          <p:nvSpPr>
            <p:cNvPr id="15" name="Rectangle 7"/>
            <p:cNvSpPr>
              <a:spLocks noChangeArrowheads="1"/>
            </p:cNvSpPr>
            <p:nvPr userDrawn="1"/>
          </p:nvSpPr>
          <p:spPr bwMode="auto">
            <a:xfrm>
              <a:off x="1589" y="458437"/>
              <a:ext cx="130683" cy="5945539"/>
            </a:xfrm>
            <a:prstGeom prst="rect">
              <a:avLst/>
            </a:prstGeom>
            <a:solidFill>
              <a:schemeClr val="bg1">
                <a:lumMod val="85000"/>
                <a:alpha val="33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sz="7697" dirty="0" smtClean="0"/>
                <a:t> </a:t>
              </a:r>
              <a:endParaRPr lang="en-GB" sz="7697" dirty="0"/>
            </a:p>
          </p:txBody>
        </p:sp>
      </p:grpSp>
      <p:grpSp>
        <p:nvGrpSpPr>
          <p:cNvPr id="16" name="Group 15"/>
          <p:cNvGrpSpPr/>
          <p:nvPr/>
        </p:nvGrpSpPr>
        <p:grpSpPr>
          <a:xfrm rot="5400000">
            <a:off x="11942696" y="-10997573"/>
            <a:ext cx="1313796" cy="23308943"/>
            <a:chOff x="153989" y="610837"/>
            <a:chExt cx="250338" cy="5945539"/>
          </a:xfrm>
        </p:grpSpPr>
        <p:sp>
          <p:nvSpPr>
            <p:cNvPr id="17" name="Rectangle 7"/>
            <p:cNvSpPr>
              <a:spLocks noChangeArrowheads="1"/>
            </p:cNvSpPr>
            <p:nvPr userDrawn="1"/>
          </p:nvSpPr>
          <p:spPr bwMode="auto">
            <a:xfrm>
              <a:off x="153989" y="610837"/>
              <a:ext cx="250338" cy="5945539"/>
            </a:xfrm>
            <a:prstGeom prst="rect">
              <a:avLst/>
            </a:prstGeom>
            <a:solidFill>
              <a:schemeClr val="bg1">
                <a:lumMod val="85000"/>
                <a:alpha val="16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sz="7697" dirty="0" smtClean="0"/>
                <a:t> </a:t>
              </a:r>
              <a:endParaRPr lang="en-GB" sz="7697" dirty="0"/>
            </a:p>
          </p:txBody>
        </p:sp>
        <p:sp>
          <p:nvSpPr>
            <p:cNvPr id="18" name="Rectangle 7"/>
            <p:cNvSpPr>
              <a:spLocks noChangeArrowheads="1"/>
            </p:cNvSpPr>
            <p:nvPr userDrawn="1"/>
          </p:nvSpPr>
          <p:spPr bwMode="auto">
            <a:xfrm>
              <a:off x="153989" y="610837"/>
              <a:ext cx="130683" cy="5945539"/>
            </a:xfrm>
            <a:prstGeom prst="rect">
              <a:avLst/>
            </a:prstGeom>
            <a:solidFill>
              <a:schemeClr val="bg1">
                <a:lumMod val="85000"/>
                <a:alpha val="33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sz="7697" dirty="0" smtClean="0"/>
                <a:t> </a:t>
              </a:r>
              <a:endParaRPr lang="en-GB" sz="7697" dirty="0"/>
            </a:p>
          </p:txBody>
        </p:sp>
      </p:grpSp>
      <p:grpSp>
        <p:nvGrpSpPr>
          <p:cNvPr id="19" name="Group 18"/>
          <p:cNvGrpSpPr/>
          <p:nvPr/>
        </p:nvGrpSpPr>
        <p:grpSpPr>
          <a:xfrm rot="10800000">
            <a:off x="24681167" y="2405922"/>
            <a:ext cx="517498" cy="31202727"/>
            <a:chOff x="153989" y="610837"/>
            <a:chExt cx="250338" cy="5945539"/>
          </a:xfrm>
        </p:grpSpPr>
        <p:sp>
          <p:nvSpPr>
            <p:cNvPr id="20" name="Rectangle 7"/>
            <p:cNvSpPr>
              <a:spLocks noChangeArrowheads="1"/>
            </p:cNvSpPr>
            <p:nvPr userDrawn="1"/>
          </p:nvSpPr>
          <p:spPr bwMode="auto">
            <a:xfrm>
              <a:off x="153989" y="610837"/>
              <a:ext cx="250338" cy="5945539"/>
            </a:xfrm>
            <a:prstGeom prst="rect">
              <a:avLst/>
            </a:prstGeom>
            <a:solidFill>
              <a:schemeClr val="bg1">
                <a:lumMod val="85000"/>
                <a:alpha val="16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sz="7697" dirty="0" smtClean="0"/>
                <a:t> </a:t>
              </a:r>
              <a:endParaRPr lang="en-GB" sz="7697" dirty="0"/>
            </a:p>
          </p:txBody>
        </p:sp>
        <p:sp>
          <p:nvSpPr>
            <p:cNvPr id="21" name="Rectangle 7"/>
            <p:cNvSpPr>
              <a:spLocks noChangeArrowheads="1"/>
            </p:cNvSpPr>
            <p:nvPr userDrawn="1"/>
          </p:nvSpPr>
          <p:spPr bwMode="auto">
            <a:xfrm>
              <a:off x="153989" y="610837"/>
              <a:ext cx="130683" cy="5945539"/>
            </a:xfrm>
            <a:prstGeom prst="rect">
              <a:avLst/>
            </a:prstGeom>
            <a:solidFill>
              <a:schemeClr val="bg1">
                <a:lumMod val="85000"/>
                <a:alpha val="33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sz="7697" dirty="0" smtClean="0"/>
                <a:t> </a:t>
              </a:r>
              <a:endParaRPr lang="en-GB" sz="7697" dirty="0"/>
            </a:p>
          </p:txBody>
        </p:sp>
      </p:grpSp>
      <p:grpSp>
        <p:nvGrpSpPr>
          <p:cNvPr id="22" name="Group 21"/>
          <p:cNvGrpSpPr/>
          <p:nvPr/>
        </p:nvGrpSpPr>
        <p:grpSpPr>
          <a:xfrm rot="10800000">
            <a:off x="950746" y="34694263"/>
            <a:ext cx="23303318" cy="1313801"/>
            <a:chOff x="788979" y="1629594"/>
            <a:chExt cx="11275632" cy="250339"/>
          </a:xfrm>
        </p:grpSpPr>
        <p:sp>
          <p:nvSpPr>
            <p:cNvPr id="23" name="Rectangle 7"/>
            <p:cNvSpPr>
              <a:spLocks noChangeArrowheads="1"/>
            </p:cNvSpPr>
            <p:nvPr userDrawn="1"/>
          </p:nvSpPr>
          <p:spPr bwMode="auto">
            <a:xfrm rot="5400000">
              <a:off x="6301626" y="-3883052"/>
              <a:ext cx="250338" cy="11275632"/>
            </a:xfrm>
            <a:prstGeom prst="rect">
              <a:avLst/>
            </a:prstGeom>
            <a:solidFill>
              <a:schemeClr val="bg1">
                <a:lumMod val="85000"/>
                <a:alpha val="16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sz="7697" dirty="0" smtClean="0"/>
                <a:t> </a:t>
              </a:r>
              <a:endParaRPr lang="en-GB" sz="7697" dirty="0"/>
            </a:p>
          </p:txBody>
        </p:sp>
        <p:sp>
          <p:nvSpPr>
            <p:cNvPr id="24" name="Rectangle 7"/>
            <p:cNvSpPr>
              <a:spLocks noChangeArrowheads="1"/>
            </p:cNvSpPr>
            <p:nvPr userDrawn="1"/>
          </p:nvSpPr>
          <p:spPr bwMode="auto">
            <a:xfrm rot="5400000">
              <a:off x="6361453" y="-3942880"/>
              <a:ext cx="130683" cy="11275632"/>
            </a:xfrm>
            <a:prstGeom prst="rect">
              <a:avLst/>
            </a:prstGeom>
            <a:solidFill>
              <a:schemeClr val="bg1">
                <a:lumMod val="85000"/>
                <a:alpha val="33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sz="7697" dirty="0" smtClean="0"/>
                <a:t> </a:t>
              </a:r>
              <a:endParaRPr lang="en-GB" sz="7697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1626" y="447893"/>
            <a:ext cx="466260" cy="1183717"/>
            <a:chOff x="97536" y="85344"/>
            <a:chExt cx="225552" cy="225552"/>
          </a:xfrm>
        </p:grpSpPr>
        <p:sp>
          <p:nvSpPr>
            <p:cNvPr id="26" name="Oval 25"/>
            <p:cNvSpPr/>
            <p:nvPr userDrawn="1"/>
          </p:nvSpPr>
          <p:spPr bwMode="auto">
            <a:xfrm>
              <a:off x="97536" y="85344"/>
              <a:ext cx="225552" cy="225552"/>
            </a:xfrm>
            <a:prstGeom prst="ellipse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7697"/>
            </a:p>
          </p:txBody>
        </p:sp>
        <p:sp>
          <p:nvSpPr>
            <p:cNvPr id="27" name="Oval 26"/>
            <p:cNvSpPr/>
            <p:nvPr userDrawn="1"/>
          </p:nvSpPr>
          <p:spPr bwMode="auto">
            <a:xfrm>
              <a:off x="122142" y="109950"/>
              <a:ext cx="176340" cy="17634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7697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4540801" y="447893"/>
            <a:ext cx="466260" cy="1183717"/>
            <a:chOff x="97536" y="85344"/>
            <a:chExt cx="225552" cy="225552"/>
          </a:xfrm>
        </p:grpSpPr>
        <p:sp>
          <p:nvSpPr>
            <p:cNvPr id="29" name="Oval 28"/>
            <p:cNvSpPr/>
            <p:nvPr userDrawn="1"/>
          </p:nvSpPr>
          <p:spPr bwMode="auto">
            <a:xfrm>
              <a:off x="97536" y="85344"/>
              <a:ext cx="225552" cy="225552"/>
            </a:xfrm>
            <a:prstGeom prst="ellipse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7697"/>
            </a:p>
          </p:txBody>
        </p:sp>
        <p:sp>
          <p:nvSpPr>
            <p:cNvPr id="30" name="Oval 29"/>
            <p:cNvSpPr/>
            <p:nvPr userDrawn="1"/>
          </p:nvSpPr>
          <p:spPr bwMode="auto">
            <a:xfrm>
              <a:off x="122142" y="109950"/>
              <a:ext cx="176340" cy="17634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7697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540801" y="34373502"/>
            <a:ext cx="466260" cy="1183717"/>
            <a:chOff x="97536" y="85344"/>
            <a:chExt cx="225552" cy="225552"/>
          </a:xfrm>
        </p:grpSpPr>
        <p:sp>
          <p:nvSpPr>
            <p:cNvPr id="32" name="Oval 31"/>
            <p:cNvSpPr/>
            <p:nvPr userDrawn="1"/>
          </p:nvSpPr>
          <p:spPr bwMode="auto">
            <a:xfrm>
              <a:off x="97536" y="85344"/>
              <a:ext cx="225552" cy="225552"/>
            </a:xfrm>
            <a:prstGeom prst="ellipse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7697"/>
            </a:p>
          </p:txBody>
        </p:sp>
        <p:sp>
          <p:nvSpPr>
            <p:cNvPr id="33" name="Oval 32"/>
            <p:cNvSpPr/>
            <p:nvPr userDrawn="1"/>
          </p:nvSpPr>
          <p:spPr bwMode="auto">
            <a:xfrm>
              <a:off x="122142" y="109950"/>
              <a:ext cx="176340" cy="17634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7697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1626" y="34373502"/>
            <a:ext cx="466260" cy="1183717"/>
            <a:chOff x="97536" y="85344"/>
            <a:chExt cx="225552" cy="225552"/>
          </a:xfrm>
        </p:grpSpPr>
        <p:sp>
          <p:nvSpPr>
            <p:cNvPr id="35" name="Oval 34"/>
            <p:cNvSpPr/>
            <p:nvPr userDrawn="1"/>
          </p:nvSpPr>
          <p:spPr bwMode="auto">
            <a:xfrm>
              <a:off x="97536" y="85344"/>
              <a:ext cx="225552" cy="225552"/>
            </a:xfrm>
            <a:prstGeom prst="ellipse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7697"/>
            </a:p>
          </p:txBody>
        </p:sp>
        <p:sp>
          <p:nvSpPr>
            <p:cNvPr id="36" name="Oval 35"/>
            <p:cNvSpPr/>
            <p:nvPr userDrawn="1"/>
          </p:nvSpPr>
          <p:spPr bwMode="auto">
            <a:xfrm>
              <a:off x="122142" y="109950"/>
              <a:ext cx="176340" cy="17634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7697"/>
            </a:p>
          </p:txBody>
        </p:sp>
      </p:grpSp>
      <p:grpSp>
        <p:nvGrpSpPr>
          <p:cNvPr id="37" name="Group 23"/>
          <p:cNvGrpSpPr>
            <a:grpSpLocks noChangeAspect="1"/>
          </p:cNvGrpSpPr>
          <p:nvPr/>
        </p:nvGrpSpPr>
        <p:grpSpPr bwMode="auto">
          <a:xfrm>
            <a:off x="2288794" y="34125183"/>
            <a:ext cx="4443641" cy="1775691"/>
            <a:chOff x="3248" y="573"/>
            <a:chExt cx="3094" cy="487"/>
          </a:xfrm>
        </p:grpSpPr>
        <p:sp>
          <p:nvSpPr>
            <p:cNvPr id="38" name="Freeform 24"/>
            <p:cNvSpPr>
              <a:spLocks/>
            </p:cNvSpPr>
            <p:nvPr userDrawn="1"/>
          </p:nvSpPr>
          <p:spPr bwMode="auto">
            <a:xfrm>
              <a:off x="6113" y="609"/>
              <a:ext cx="229" cy="432"/>
            </a:xfrm>
            <a:custGeom>
              <a:avLst/>
              <a:gdLst>
                <a:gd name="T0" fmla="*/ 97 w 97"/>
                <a:gd name="T1" fmla="*/ 90 h 180"/>
                <a:gd name="T2" fmla="*/ 64 w 97"/>
                <a:gd name="T3" fmla="*/ 0 h 180"/>
                <a:gd name="T4" fmla="*/ 64 w 97"/>
                <a:gd name="T5" fmla="*/ 0 h 180"/>
                <a:gd name="T6" fmla="*/ 0 w 97"/>
                <a:gd name="T7" fmla="*/ 0 h 180"/>
                <a:gd name="T8" fmla="*/ 0 w 97"/>
                <a:gd name="T9" fmla="*/ 180 h 180"/>
                <a:gd name="T10" fmla="*/ 64 w 97"/>
                <a:gd name="T11" fmla="*/ 180 h 180"/>
                <a:gd name="T12" fmla="*/ 64 w 97"/>
                <a:gd name="T13" fmla="*/ 180 h 180"/>
                <a:gd name="T14" fmla="*/ 97 w 97"/>
                <a:gd name="T15" fmla="*/ 9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80">
                  <a:moveTo>
                    <a:pt x="97" y="90"/>
                  </a:moveTo>
                  <a:cubicBezTo>
                    <a:pt x="97" y="40"/>
                    <a:pt x="82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82" y="180"/>
                    <a:pt x="97" y="140"/>
                    <a:pt x="97" y="9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74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7697"/>
            </a:p>
          </p:txBody>
        </p:sp>
        <p:sp>
          <p:nvSpPr>
            <p:cNvPr id="39" name="Oval 25"/>
            <p:cNvSpPr>
              <a:spLocks noChangeArrowheads="1"/>
            </p:cNvSpPr>
            <p:nvPr userDrawn="1"/>
          </p:nvSpPr>
          <p:spPr bwMode="auto">
            <a:xfrm>
              <a:off x="6070" y="595"/>
              <a:ext cx="140" cy="446"/>
            </a:xfrm>
            <a:prstGeom prst="ellipse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  <a:gs pos="6700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7697"/>
            </a:p>
          </p:txBody>
        </p:sp>
        <p:sp>
          <p:nvSpPr>
            <p:cNvPr id="40" name="Freeform 26"/>
            <p:cNvSpPr>
              <a:spLocks/>
            </p:cNvSpPr>
            <p:nvPr userDrawn="1"/>
          </p:nvSpPr>
          <p:spPr bwMode="auto">
            <a:xfrm>
              <a:off x="4218" y="580"/>
              <a:ext cx="1963" cy="475"/>
            </a:xfrm>
            <a:custGeom>
              <a:avLst/>
              <a:gdLst>
                <a:gd name="T0" fmla="*/ 808 w 829"/>
                <a:gd name="T1" fmla="*/ 0 h 198"/>
                <a:gd name="T2" fmla="*/ 7 w 829"/>
                <a:gd name="T3" fmla="*/ 0 h 198"/>
                <a:gd name="T4" fmla="*/ 0 w 829"/>
                <a:gd name="T5" fmla="*/ 99 h 198"/>
                <a:gd name="T6" fmla="*/ 9 w 829"/>
                <a:gd name="T7" fmla="*/ 198 h 198"/>
                <a:gd name="T8" fmla="*/ 808 w 829"/>
                <a:gd name="T9" fmla="*/ 198 h 198"/>
                <a:gd name="T10" fmla="*/ 829 w 829"/>
                <a:gd name="T11" fmla="*/ 99 h 198"/>
                <a:gd name="T12" fmla="*/ 808 w 829"/>
                <a:gd name="T1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9" h="198">
                  <a:moveTo>
                    <a:pt x="80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2" y="0"/>
                    <a:pt x="0" y="44"/>
                    <a:pt x="0" y="99"/>
                  </a:cubicBezTo>
                  <a:cubicBezTo>
                    <a:pt x="0" y="154"/>
                    <a:pt x="4" y="198"/>
                    <a:pt x="9" y="198"/>
                  </a:cubicBezTo>
                  <a:cubicBezTo>
                    <a:pt x="808" y="198"/>
                    <a:pt x="808" y="198"/>
                    <a:pt x="808" y="198"/>
                  </a:cubicBezTo>
                  <a:cubicBezTo>
                    <a:pt x="819" y="198"/>
                    <a:pt x="829" y="154"/>
                    <a:pt x="829" y="99"/>
                  </a:cubicBezTo>
                  <a:cubicBezTo>
                    <a:pt x="829" y="44"/>
                    <a:pt x="819" y="0"/>
                    <a:pt x="808" y="0"/>
                  </a:cubicBezTo>
                  <a:close/>
                </a:path>
              </a:pathLst>
            </a:custGeom>
            <a:gradFill>
              <a:gsLst>
                <a:gs pos="74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  <a:gs pos="8000">
                  <a:schemeClr val="bg1">
                    <a:lumMod val="85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7697"/>
            </a:p>
          </p:txBody>
        </p:sp>
        <p:sp>
          <p:nvSpPr>
            <p:cNvPr id="41" name="Rectangle 27"/>
            <p:cNvSpPr>
              <a:spLocks noChangeArrowheads="1"/>
            </p:cNvSpPr>
            <p:nvPr userDrawn="1"/>
          </p:nvSpPr>
          <p:spPr bwMode="auto">
            <a:xfrm>
              <a:off x="3387" y="945"/>
              <a:ext cx="542" cy="105"/>
            </a:xfrm>
            <a:prstGeom prst="rect">
              <a:avLst/>
            </a:prstGeom>
            <a:gradFill>
              <a:gsLst>
                <a:gs pos="100000">
                  <a:schemeClr val="tx1">
                    <a:lumMod val="75000"/>
                    <a:lumOff val="25000"/>
                  </a:schemeClr>
                </a:gs>
                <a:gs pos="71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697"/>
            </a:p>
          </p:txBody>
        </p:sp>
        <p:sp>
          <p:nvSpPr>
            <p:cNvPr id="42" name="Freeform 28"/>
            <p:cNvSpPr>
              <a:spLocks/>
            </p:cNvSpPr>
            <p:nvPr userDrawn="1"/>
          </p:nvSpPr>
          <p:spPr bwMode="auto">
            <a:xfrm>
              <a:off x="3248" y="580"/>
              <a:ext cx="987" cy="475"/>
            </a:xfrm>
            <a:custGeom>
              <a:avLst/>
              <a:gdLst>
                <a:gd name="T0" fmla="*/ 417 w 417"/>
                <a:gd name="T1" fmla="*/ 0 h 198"/>
                <a:gd name="T2" fmla="*/ 42 w 417"/>
                <a:gd name="T3" fmla="*/ 7 h 198"/>
                <a:gd name="T4" fmla="*/ 0 w 417"/>
                <a:gd name="T5" fmla="*/ 102 h 198"/>
                <a:gd name="T6" fmla="*/ 39 w 417"/>
                <a:gd name="T7" fmla="*/ 198 h 198"/>
                <a:gd name="T8" fmla="*/ 89 w 417"/>
                <a:gd name="T9" fmla="*/ 198 h 198"/>
                <a:gd name="T10" fmla="*/ 100 w 417"/>
                <a:gd name="T11" fmla="*/ 176 h 198"/>
                <a:gd name="T12" fmla="*/ 248 w 417"/>
                <a:gd name="T13" fmla="*/ 176 h 198"/>
                <a:gd name="T14" fmla="*/ 259 w 417"/>
                <a:gd name="T15" fmla="*/ 198 h 198"/>
                <a:gd name="T16" fmla="*/ 417 w 417"/>
                <a:gd name="T17" fmla="*/ 198 h 198"/>
                <a:gd name="T18" fmla="*/ 417 w 417"/>
                <a:gd name="T19" fmla="*/ 196 h 198"/>
                <a:gd name="T20" fmla="*/ 410 w 417"/>
                <a:gd name="T21" fmla="*/ 99 h 198"/>
                <a:gd name="T22" fmla="*/ 417 w 417"/>
                <a:gd name="T23" fmla="*/ 2 h 198"/>
                <a:gd name="T24" fmla="*/ 417 w 417"/>
                <a:gd name="T2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7" h="198">
                  <a:moveTo>
                    <a:pt x="417" y="0"/>
                  </a:moveTo>
                  <a:cubicBezTo>
                    <a:pt x="42" y="7"/>
                    <a:pt x="42" y="7"/>
                    <a:pt x="42" y="7"/>
                  </a:cubicBezTo>
                  <a:cubicBezTo>
                    <a:pt x="20" y="7"/>
                    <a:pt x="0" y="50"/>
                    <a:pt x="0" y="102"/>
                  </a:cubicBezTo>
                  <a:cubicBezTo>
                    <a:pt x="0" y="155"/>
                    <a:pt x="16" y="198"/>
                    <a:pt x="39" y="198"/>
                  </a:cubicBezTo>
                  <a:cubicBezTo>
                    <a:pt x="89" y="198"/>
                    <a:pt x="89" y="198"/>
                    <a:pt x="89" y="198"/>
                  </a:cubicBezTo>
                  <a:cubicBezTo>
                    <a:pt x="92" y="184"/>
                    <a:pt x="95" y="176"/>
                    <a:pt x="100" y="176"/>
                  </a:cubicBezTo>
                  <a:cubicBezTo>
                    <a:pt x="248" y="176"/>
                    <a:pt x="248" y="176"/>
                    <a:pt x="248" y="176"/>
                  </a:cubicBezTo>
                  <a:cubicBezTo>
                    <a:pt x="252" y="176"/>
                    <a:pt x="256" y="184"/>
                    <a:pt x="259" y="198"/>
                  </a:cubicBezTo>
                  <a:cubicBezTo>
                    <a:pt x="417" y="198"/>
                    <a:pt x="417" y="198"/>
                    <a:pt x="417" y="198"/>
                  </a:cubicBezTo>
                  <a:cubicBezTo>
                    <a:pt x="417" y="196"/>
                    <a:pt x="417" y="196"/>
                    <a:pt x="417" y="196"/>
                  </a:cubicBezTo>
                  <a:cubicBezTo>
                    <a:pt x="413" y="186"/>
                    <a:pt x="410" y="146"/>
                    <a:pt x="410" y="99"/>
                  </a:cubicBezTo>
                  <a:cubicBezTo>
                    <a:pt x="410" y="51"/>
                    <a:pt x="413" y="12"/>
                    <a:pt x="417" y="2"/>
                  </a:cubicBezTo>
                  <a:lnTo>
                    <a:pt x="417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  <a:gs pos="7300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7697"/>
            </a:p>
          </p:txBody>
        </p:sp>
        <p:sp>
          <p:nvSpPr>
            <p:cNvPr id="43" name="Freeform 29"/>
            <p:cNvSpPr>
              <a:spLocks/>
            </p:cNvSpPr>
            <p:nvPr userDrawn="1"/>
          </p:nvSpPr>
          <p:spPr bwMode="auto">
            <a:xfrm>
              <a:off x="3255" y="702"/>
              <a:ext cx="916" cy="99"/>
            </a:xfrm>
            <a:custGeom>
              <a:avLst/>
              <a:gdLst>
                <a:gd name="T0" fmla="*/ 387 w 387"/>
                <a:gd name="T1" fmla="*/ 20 h 41"/>
                <a:gd name="T2" fmla="*/ 367 w 387"/>
                <a:gd name="T3" fmla="*/ 41 h 41"/>
                <a:gd name="T4" fmla="*/ 21 w 387"/>
                <a:gd name="T5" fmla="*/ 41 h 41"/>
                <a:gd name="T6" fmla="*/ 0 w 387"/>
                <a:gd name="T7" fmla="*/ 20 h 41"/>
                <a:gd name="T8" fmla="*/ 0 w 387"/>
                <a:gd name="T9" fmla="*/ 20 h 41"/>
                <a:gd name="T10" fmla="*/ 21 w 387"/>
                <a:gd name="T11" fmla="*/ 0 h 41"/>
                <a:gd name="T12" fmla="*/ 367 w 387"/>
                <a:gd name="T13" fmla="*/ 0 h 41"/>
                <a:gd name="T14" fmla="*/ 387 w 387"/>
                <a:gd name="T15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7" h="41">
                  <a:moveTo>
                    <a:pt x="387" y="20"/>
                  </a:moveTo>
                  <a:cubicBezTo>
                    <a:pt x="387" y="32"/>
                    <a:pt x="378" y="41"/>
                    <a:pt x="367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9" y="41"/>
                    <a:pt x="0" y="32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78" y="0"/>
                    <a:pt x="387" y="9"/>
                    <a:pt x="387" y="20"/>
                  </a:cubicBezTo>
                  <a:close/>
                </a:path>
              </a:pathLst>
            </a:custGeom>
            <a:gradFill>
              <a:gsLst>
                <a:gs pos="32000">
                  <a:schemeClr val="tx1">
                    <a:lumMod val="65000"/>
                    <a:lumOff val="35000"/>
                  </a:schemeClr>
                </a:gs>
                <a:gs pos="71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697"/>
            </a:p>
          </p:txBody>
        </p:sp>
        <p:sp>
          <p:nvSpPr>
            <p:cNvPr id="44" name="Freeform 30"/>
            <p:cNvSpPr>
              <a:spLocks/>
            </p:cNvSpPr>
            <p:nvPr userDrawn="1"/>
          </p:nvSpPr>
          <p:spPr bwMode="auto">
            <a:xfrm>
              <a:off x="4178" y="573"/>
              <a:ext cx="62" cy="487"/>
            </a:xfrm>
            <a:custGeom>
              <a:avLst/>
              <a:gdLst>
                <a:gd name="T0" fmla="*/ 26 w 26"/>
                <a:gd name="T1" fmla="*/ 196 h 203"/>
                <a:gd name="T2" fmla="*/ 15 w 26"/>
                <a:gd name="T3" fmla="*/ 202 h 203"/>
                <a:gd name="T4" fmla="*/ 15 w 26"/>
                <a:gd name="T5" fmla="*/ 202 h 203"/>
                <a:gd name="T6" fmla="*/ 4 w 26"/>
                <a:gd name="T7" fmla="*/ 198 h 203"/>
                <a:gd name="T8" fmla="*/ 4 w 26"/>
                <a:gd name="T9" fmla="*/ 5 h 203"/>
                <a:gd name="T10" fmla="*/ 15 w 26"/>
                <a:gd name="T11" fmla="*/ 0 h 203"/>
                <a:gd name="T12" fmla="*/ 15 w 26"/>
                <a:gd name="T13" fmla="*/ 0 h 203"/>
                <a:gd name="T14" fmla="*/ 26 w 26"/>
                <a:gd name="T15" fmla="*/ 6 h 203"/>
                <a:gd name="T16" fmla="*/ 26 w 26"/>
                <a:gd name="T17" fmla="*/ 19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03">
                  <a:moveTo>
                    <a:pt x="26" y="196"/>
                  </a:moveTo>
                  <a:cubicBezTo>
                    <a:pt x="26" y="199"/>
                    <a:pt x="21" y="202"/>
                    <a:pt x="15" y="202"/>
                  </a:cubicBezTo>
                  <a:cubicBezTo>
                    <a:pt x="15" y="202"/>
                    <a:pt x="15" y="202"/>
                    <a:pt x="15" y="202"/>
                  </a:cubicBezTo>
                  <a:cubicBezTo>
                    <a:pt x="9" y="203"/>
                    <a:pt x="5" y="201"/>
                    <a:pt x="4" y="198"/>
                  </a:cubicBezTo>
                  <a:cubicBezTo>
                    <a:pt x="0" y="133"/>
                    <a:pt x="0" y="69"/>
                    <a:pt x="4" y="5"/>
                  </a:cubicBezTo>
                  <a:cubicBezTo>
                    <a:pt x="5" y="2"/>
                    <a:pt x="9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1"/>
                    <a:pt x="26" y="3"/>
                    <a:pt x="26" y="6"/>
                  </a:cubicBezTo>
                  <a:cubicBezTo>
                    <a:pt x="21" y="69"/>
                    <a:pt x="21" y="133"/>
                    <a:pt x="26" y="19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  <a:gs pos="73000">
                  <a:schemeClr val="tx1">
                    <a:lumMod val="50000"/>
                    <a:lumOff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697"/>
            </a:p>
          </p:txBody>
        </p:sp>
      </p:grpSp>
      <p:grpSp>
        <p:nvGrpSpPr>
          <p:cNvPr id="45" name="Group 23"/>
          <p:cNvGrpSpPr>
            <a:grpSpLocks noChangeAspect="1"/>
          </p:cNvGrpSpPr>
          <p:nvPr/>
        </p:nvGrpSpPr>
        <p:grpSpPr bwMode="auto">
          <a:xfrm>
            <a:off x="6779153" y="34125183"/>
            <a:ext cx="4443641" cy="1775691"/>
            <a:chOff x="3248" y="573"/>
            <a:chExt cx="3094" cy="487"/>
          </a:xfrm>
        </p:grpSpPr>
        <p:sp>
          <p:nvSpPr>
            <p:cNvPr id="46" name="Freeform 24"/>
            <p:cNvSpPr>
              <a:spLocks/>
            </p:cNvSpPr>
            <p:nvPr userDrawn="1"/>
          </p:nvSpPr>
          <p:spPr bwMode="auto">
            <a:xfrm>
              <a:off x="6113" y="609"/>
              <a:ext cx="229" cy="432"/>
            </a:xfrm>
            <a:custGeom>
              <a:avLst/>
              <a:gdLst>
                <a:gd name="T0" fmla="*/ 97 w 97"/>
                <a:gd name="T1" fmla="*/ 90 h 180"/>
                <a:gd name="T2" fmla="*/ 64 w 97"/>
                <a:gd name="T3" fmla="*/ 0 h 180"/>
                <a:gd name="T4" fmla="*/ 64 w 97"/>
                <a:gd name="T5" fmla="*/ 0 h 180"/>
                <a:gd name="T6" fmla="*/ 0 w 97"/>
                <a:gd name="T7" fmla="*/ 0 h 180"/>
                <a:gd name="T8" fmla="*/ 0 w 97"/>
                <a:gd name="T9" fmla="*/ 180 h 180"/>
                <a:gd name="T10" fmla="*/ 64 w 97"/>
                <a:gd name="T11" fmla="*/ 180 h 180"/>
                <a:gd name="T12" fmla="*/ 64 w 97"/>
                <a:gd name="T13" fmla="*/ 180 h 180"/>
                <a:gd name="T14" fmla="*/ 97 w 97"/>
                <a:gd name="T15" fmla="*/ 9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80">
                  <a:moveTo>
                    <a:pt x="97" y="90"/>
                  </a:moveTo>
                  <a:cubicBezTo>
                    <a:pt x="97" y="40"/>
                    <a:pt x="82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82" y="180"/>
                    <a:pt x="97" y="140"/>
                    <a:pt x="97" y="9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7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7697"/>
            </a:p>
          </p:txBody>
        </p:sp>
        <p:sp>
          <p:nvSpPr>
            <p:cNvPr id="47" name="Oval 25"/>
            <p:cNvSpPr>
              <a:spLocks noChangeArrowheads="1"/>
            </p:cNvSpPr>
            <p:nvPr userDrawn="1"/>
          </p:nvSpPr>
          <p:spPr bwMode="auto">
            <a:xfrm>
              <a:off x="6070" y="595"/>
              <a:ext cx="140" cy="446"/>
            </a:xfrm>
            <a:prstGeom prst="ellipse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50000"/>
                  </a:schemeClr>
                </a:gs>
                <a:gs pos="67000">
                  <a:schemeClr val="accent2"/>
                </a:gs>
              </a:gsLst>
              <a:lin ang="5400000" scaled="0"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7697"/>
            </a:p>
          </p:txBody>
        </p:sp>
        <p:sp>
          <p:nvSpPr>
            <p:cNvPr id="48" name="Freeform 26"/>
            <p:cNvSpPr>
              <a:spLocks/>
            </p:cNvSpPr>
            <p:nvPr userDrawn="1"/>
          </p:nvSpPr>
          <p:spPr bwMode="auto">
            <a:xfrm>
              <a:off x="4218" y="580"/>
              <a:ext cx="1963" cy="475"/>
            </a:xfrm>
            <a:custGeom>
              <a:avLst/>
              <a:gdLst>
                <a:gd name="T0" fmla="*/ 808 w 829"/>
                <a:gd name="T1" fmla="*/ 0 h 198"/>
                <a:gd name="T2" fmla="*/ 7 w 829"/>
                <a:gd name="T3" fmla="*/ 0 h 198"/>
                <a:gd name="T4" fmla="*/ 0 w 829"/>
                <a:gd name="T5" fmla="*/ 99 h 198"/>
                <a:gd name="T6" fmla="*/ 9 w 829"/>
                <a:gd name="T7" fmla="*/ 198 h 198"/>
                <a:gd name="T8" fmla="*/ 808 w 829"/>
                <a:gd name="T9" fmla="*/ 198 h 198"/>
                <a:gd name="T10" fmla="*/ 829 w 829"/>
                <a:gd name="T11" fmla="*/ 99 h 198"/>
                <a:gd name="T12" fmla="*/ 808 w 829"/>
                <a:gd name="T1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9" h="198">
                  <a:moveTo>
                    <a:pt x="80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2" y="0"/>
                    <a:pt x="0" y="44"/>
                    <a:pt x="0" y="99"/>
                  </a:cubicBezTo>
                  <a:cubicBezTo>
                    <a:pt x="0" y="154"/>
                    <a:pt x="4" y="198"/>
                    <a:pt x="9" y="198"/>
                  </a:cubicBezTo>
                  <a:cubicBezTo>
                    <a:pt x="808" y="198"/>
                    <a:pt x="808" y="198"/>
                    <a:pt x="808" y="198"/>
                  </a:cubicBezTo>
                  <a:cubicBezTo>
                    <a:pt x="819" y="198"/>
                    <a:pt x="829" y="154"/>
                    <a:pt x="829" y="99"/>
                  </a:cubicBezTo>
                  <a:cubicBezTo>
                    <a:pt x="829" y="44"/>
                    <a:pt x="819" y="0"/>
                    <a:pt x="808" y="0"/>
                  </a:cubicBezTo>
                  <a:close/>
                </a:path>
              </a:pathLst>
            </a:custGeom>
            <a:gradFill>
              <a:gsLst>
                <a:gs pos="74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  <a:gs pos="8000">
                  <a:schemeClr val="bg1">
                    <a:lumMod val="85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7697"/>
            </a:p>
          </p:txBody>
        </p:sp>
        <p:sp>
          <p:nvSpPr>
            <p:cNvPr id="49" name="Rectangle 27"/>
            <p:cNvSpPr>
              <a:spLocks noChangeArrowheads="1"/>
            </p:cNvSpPr>
            <p:nvPr userDrawn="1"/>
          </p:nvSpPr>
          <p:spPr bwMode="auto">
            <a:xfrm>
              <a:off x="3387" y="945"/>
              <a:ext cx="542" cy="105"/>
            </a:xfrm>
            <a:prstGeom prst="rect">
              <a:avLst/>
            </a:prstGeom>
            <a:gradFill>
              <a:gsLst>
                <a:gs pos="100000">
                  <a:schemeClr val="accent2">
                    <a:lumMod val="75000"/>
                  </a:schemeClr>
                </a:gs>
                <a:gs pos="71000">
                  <a:schemeClr val="accent2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697"/>
            </a:p>
          </p:txBody>
        </p:sp>
        <p:sp>
          <p:nvSpPr>
            <p:cNvPr id="50" name="Freeform 28"/>
            <p:cNvSpPr>
              <a:spLocks/>
            </p:cNvSpPr>
            <p:nvPr userDrawn="1"/>
          </p:nvSpPr>
          <p:spPr bwMode="auto">
            <a:xfrm>
              <a:off x="3248" y="580"/>
              <a:ext cx="987" cy="475"/>
            </a:xfrm>
            <a:custGeom>
              <a:avLst/>
              <a:gdLst>
                <a:gd name="T0" fmla="*/ 417 w 417"/>
                <a:gd name="T1" fmla="*/ 0 h 198"/>
                <a:gd name="T2" fmla="*/ 42 w 417"/>
                <a:gd name="T3" fmla="*/ 7 h 198"/>
                <a:gd name="T4" fmla="*/ 0 w 417"/>
                <a:gd name="T5" fmla="*/ 102 h 198"/>
                <a:gd name="T6" fmla="*/ 39 w 417"/>
                <a:gd name="T7" fmla="*/ 198 h 198"/>
                <a:gd name="T8" fmla="*/ 89 w 417"/>
                <a:gd name="T9" fmla="*/ 198 h 198"/>
                <a:gd name="T10" fmla="*/ 100 w 417"/>
                <a:gd name="T11" fmla="*/ 176 h 198"/>
                <a:gd name="T12" fmla="*/ 248 w 417"/>
                <a:gd name="T13" fmla="*/ 176 h 198"/>
                <a:gd name="T14" fmla="*/ 259 w 417"/>
                <a:gd name="T15" fmla="*/ 198 h 198"/>
                <a:gd name="T16" fmla="*/ 417 w 417"/>
                <a:gd name="T17" fmla="*/ 198 h 198"/>
                <a:gd name="T18" fmla="*/ 417 w 417"/>
                <a:gd name="T19" fmla="*/ 196 h 198"/>
                <a:gd name="T20" fmla="*/ 410 w 417"/>
                <a:gd name="T21" fmla="*/ 99 h 198"/>
                <a:gd name="T22" fmla="*/ 417 w 417"/>
                <a:gd name="T23" fmla="*/ 2 h 198"/>
                <a:gd name="T24" fmla="*/ 417 w 417"/>
                <a:gd name="T2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7" h="198">
                  <a:moveTo>
                    <a:pt x="417" y="0"/>
                  </a:moveTo>
                  <a:cubicBezTo>
                    <a:pt x="42" y="7"/>
                    <a:pt x="42" y="7"/>
                    <a:pt x="42" y="7"/>
                  </a:cubicBezTo>
                  <a:cubicBezTo>
                    <a:pt x="20" y="7"/>
                    <a:pt x="0" y="50"/>
                    <a:pt x="0" y="102"/>
                  </a:cubicBezTo>
                  <a:cubicBezTo>
                    <a:pt x="0" y="155"/>
                    <a:pt x="16" y="198"/>
                    <a:pt x="39" y="198"/>
                  </a:cubicBezTo>
                  <a:cubicBezTo>
                    <a:pt x="89" y="198"/>
                    <a:pt x="89" y="198"/>
                    <a:pt x="89" y="198"/>
                  </a:cubicBezTo>
                  <a:cubicBezTo>
                    <a:pt x="92" y="184"/>
                    <a:pt x="95" y="176"/>
                    <a:pt x="100" y="176"/>
                  </a:cubicBezTo>
                  <a:cubicBezTo>
                    <a:pt x="248" y="176"/>
                    <a:pt x="248" y="176"/>
                    <a:pt x="248" y="176"/>
                  </a:cubicBezTo>
                  <a:cubicBezTo>
                    <a:pt x="252" y="176"/>
                    <a:pt x="256" y="184"/>
                    <a:pt x="259" y="198"/>
                  </a:cubicBezTo>
                  <a:cubicBezTo>
                    <a:pt x="417" y="198"/>
                    <a:pt x="417" y="198"/>
                    <a:pt x="417" y="198"/>
                  </a:cubicBezTo>
                  <a:cubicBezTo>
                    <a:pt x="417" y="196"/>
                    <a:pt x="417" y="196"/>
                    <a:pt x="417" y="196"/>
                  </a:cubicBezTo>
                  <a:cubicBezTo>
                    <a:pt x="413" y="186"/>
                    <a:pt x="410" y="146"/>
                    <a:pt x="410" y="99"/>
                  </a:cubicBezTo>
                  <a:cubicBezTo>
                    <a:pt x="410" y="51"/>
                    <a:pt x="413" y="12"/>
                    <a:pt x="417" y="2"/>
                  </a:cubicBezTo>
                  <a:lnTo>
                    <a:pt x="417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>
                    <a:lumMod val="75000"/>
                  </a:schemeClr>
                </a:gs>
                <a:gs pos="73000">
                  <a:schemeClr val="accent2"/>
                </a:gs>
              </a:gsLst>
              <a:lin ang="5400000" scaled="0"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7697"/>
            </a:p>
          </p:txBody>
        </p:sp>
        <p:sp>
          <p:nvSpPr>
            <p:cNvPr id="51" name="Freeform 29"/>
            <p:cNvSpPr>
              <a:spLocks/>
            </p:cNvSpPr>
            <p:nvPr userDrawn="1"/>
          </p:nvSpPr>
          <p:spPr bwMode="auto">
            <a:xfrm>
              <a:off x="3255" y="702"/>
              <a:ext cx="916" cy="99"/>
            </a:xfrm>
            <a:custGeom>
              <a:avLst/>
              <a:gdLst>
                <a:gd name="T0" fmla="*/ 387 w 387"/>
                <a:gd name="T1" fmla="*/ 20 h 41"/>
                <a:gd name="T2" fmla="*/ 367 w 387"/>
                <a:gd name="T3" fmla="*/ 41 h 41"/>
                <a:gd name="T4" fmla="*/ 21 w 387"/>
                <a:gd name="T5" fmla="*/ 41 h 41"/>
                <a:gd name="T6" fmla="*/ 0 w 387"/>
                <a:gd name="T7" fmla="*/ 20 h 41"/>
                <a:gd name="T8" fmla="*/ 0 w 387"/>
                <a:gd name="T9" fmla="*/ 20 h 41"/>
                <a:gd name="T10" fmla="*/ 21 w 387"/>
                <a:gd name="T11" fmla="*/ 0 h 41"/>
                <a:gd name="T12" fmla="*/ 367 w 387"/>
                <a:gd name="T13" fmla="*/ 0 h 41"/>
                <a:gd name="T14" fmla="*/ 387 w 387"/>
                <a:gd name="T15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7" h="41">
                  <a:moveTo>
                    <a:pt x="387" y="20"/>
                  </a:moveTo>
                  <a:cubicBezTo>
                    <a:pt x="387" y="32"/>
                    <a:pt x="378" y="41"/>
                    <a:pt x="367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9" y="41"/>
                    <a:pt x="0" y="32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78" y="0"/>
                    <a:pt x="387" y="9"/>
                    <a:pt x="387" y="20"/>
                  </a:cubicBezTo>
                  <a:close/>
                </a:path>
              </a:pathLst>
            </a:custGeom>
            <a:gradFill>
              <a:gsLst>
                <a:gs pos="32000">
                  <a:schemeClr val="accent2"/>
                </a:gs>
                <a:gs pos="71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697"/>
            </a:p>
          </p:txBody>
        </p:sp>
        <p:sp>
          <p:nvSpPr>
            <p:cNvPr id="52" name="Freeform 30"/>
            <p:cNvSpPr>
              <a:spLocks/>
            </p:cNvSpPr>
            <p:nvPr userDrawn="1"/>
          </p:nvSpPr>
          <p:spPr bwMode="auto">
            <a:xfrm>
              <a:off x="4178" y="573"/>
              <a:ext cx="62" cy="487"/>
            </a:xfrm>
            <a:custGeom>
              <a:avLst/>
              <a:gdLst>
                <a:gd name="T0" fmla="*/ 26 w 26"/>
                <a:gd name="T1" fmla="*/ 196 h 203"/>
                <a:gd name="T2" fmla="*/ 15 w 26"/>
                <a:gd name="T3" fmla="*/ 202 h 203"/>
                <a:gd name="T4" fmla="*/ 15 w 26"/>
                <a:gd name="T5" fmla="*/ 202 h 203"/>
                <a:gd name="T6" fmla="*/ 4 w 26"/>
                <a:gd name="T7" fmla="*/ 198 h 203"/>
                <a:gd name="T8" fmla="*/ 4 w 26"/>
                <a:gd name="T9" fmla="*/ 5 h 203"/>
                <a:gd name="T10" fmla="*/ 15 w 26"/>
                <a:gd name="T11" fmla="*/ 0 h 203"/>
                <a:gd name="T12" fmla="*/ 15 w 26"/>
                <a:gd name="T13" fmla="*/ 0 h 203"/>
                <a:gd name="T14" fmla="*/ 26 w 26"/>
                <a:gd name="T15" fmla="*/ 6 h 203"/>
                <a:gd name="T16" fmla="*/ 26 w 26"/>
                <a:gd name="T17" fmla="*/ 19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03">
                  <a:moveTo>
                    <a:pt x="26" y="196"/>
                  </a:moveTo>
                  <a:cubicBezTo>
                    <a:pt x="26" y="199"/>
                    <a:pt x="21" y="202"/>
                    <a:pt x="15" y="202"/>
                  </a:cubicBezTo>
                  <a:cubicBezTo>
                    <a:pt x="15" y="202"/>
                    <a:pt x="15" y="202"/>
                    <a:pt x="15" y="202"/>
                  </a:cubicBezTo>
                  <a:cubicBezTo>
                    <a:pt x="9" y="203"/>
                    <a:pt x="5" y="201"/>
                    <a:pt x="4" y="198"/>
                  </a:cubicBezTo>
                  <a:cubicBezTo>
                    <a:pt x="0" y="133"/>
                    <a:pt x="0" y="69"/>
                    <a:pt x="4" y="5"/>
                  </a:cubicBezTo>
                  <a:cubicBezTo>
                    <a:pt x="5" y="2"/>
                    <a:pt x="9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1"/>
                    <a:pt x="26" y="3"/>
                    <a:pt x="26" y="6"/>
                  </a:cubicBezTo>
                  <a:cubicBezTo>
                    <a:pt x="21" y="69"/>
                    <a:pt x="21" y="133"/>
                    <a:pt x="26" y="19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  <a:gs pos="73000">
                  <a:schemeClr val="accent2"/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697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561" y="1887660"/>
            <a:ext cx="15129495" cy="2484183"/>
          </a:xfrm>
        </p:spPr>
        <p:txBody>
          <a:bodyPr/>
          <a:lstStyle>
            <a:lvl1pPr>
              <a:defRPr sz="7699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3" name="Freeform 52"/>
          <p:cNvSpPr/>
          <p:nvPr/>
        </p:nvSpPr>
        <p:spPr bwMode="auto">
          <a:xfrm>
            <a:off x="790816" y="4211244"/>
            <a:ext cx="17528801" cy="694338"/>
          </a:xfrm>
          <a:custGeom>
            <a:avLst/>
            <a:gdLst>
              <a:gd name="connsiteX0" fmla="*/ 0 w 7436498"/>
              <a:gd name="connsiteY0" fmla="*/ 83975 h 132303"/>
              <a:gd name="connsiteX1" fmla="*/ 2659225 w 7436498"/>
              <a:gd name="connsiteY1" fmla="*/ 74645 h 132303"/>
              <a:gd name="connsiteX2" fmla="*/ 5505061 w 7436498"/>
              <a:gd name="connsiteY2" fmla="*/ 130628 h 132303"/>
              <a:gd name="connsiteX3" fmla="*/ 7436498 w 7436498"/>
              <a:gd name="connsiteY3" fmla="*/ 0 h 13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36498" h="132303">
                <a:moveTo>
                  <a:pt x="0" y="83975"/>
                </a:moveTo>
                <a:lnTo>
                  <a:pt x="2659225" y="74645"/>
                </a:lnTo>
                <a:cubicBezTo>
                  <a:pt x="3576735" y="82420"/>
                  <a:pt x="4708849" y="143069"/>
                  <a:pt x="5505061" y="130628"/>
                </a:cubicBezTo>
                <a:cubicBezTo>
                  <a:pt x="6301273" y="118187"/>
                  <a:pt x="6868885" y="59093"/>
                  <a:pt x="743649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txBody>
          <a:bodyPr lIns="293749" tIns="146875" rIns="293749" bIns="146875" rtlCol="0" anchor="ctr"/>
          <a:lstStyle/>
          <a:p>
            <a:pPr algn="ctr"/>
            <a:endParaRPr lang="en-GB" sz="7697"/>
          </a:p>
        </p:txBody>
      </p:sp>
    </p:spTree>
    <p:extLst>
      <p:ext uri="{BB962C8B-B14F-4D97-AF65-F5344CB8AC3E}">
        <p14:creationId xmlns:p14="http://schemas.microsoft.com/office/powerpoint/2010/main" val="106272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6177" y="14350074"/>
            <a:ext cx="16726313" cy="7207664"/>
          </a:xfrm>
        </p:spPr>
        <p:txBody>
          <a:bodyPr anchor="b">
            <a:noAutofit/>
          </a:bodyPr>
          <a:lstStyle>
            <a:lvl1pPr algn="r">
              <a:defRPr sz="132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6176" y="23065661"/>
            <a:ext cx="16833333" cy="5867081"/>
          </a:xfrm>
        </p:spPr>
        <p:txBody>
          <a:bodyPr>
            <a:normAutofit/>
          </a:bodyPr>
          <a:lstStyle>
            <a:lvl1pPr marL="0" indent="0" algn="r">
              <a:buNone/>
              <a:defRPr sz="5512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54942" y="31160868"/>
            <a:ext cx="5669994" cy="1916653"/>
          </a:xfrm>
        </p:spPr>
        <p:txBody>
          <a:bodyPr/>
          <a:lstStyle/>
          <a:p>
            <a:fld id="{66091859-FBDA-4EE4-81C4-9D465924BF1A}" type="datetimeFigureOut">
              <a:rPr lang="sr-Latn-RS" smtClean="0"/>
              <a:t>20.11.2015.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0001" y="31160873"/>
            <a:ext cx="11083321" cy="1916653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319980" y="14437359"/>
            <a:ext cx="3776394" cy="7120379"/>
          </a:xfrm>
        </p:spPr>
        <p:txBody>
          <a:bodyPr/>
          <a:lstStyle/>
          <a:p>
            <a:fld id="{B0CA981A-41DA-4A98-AF2A-078CB786E99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6484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92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1251" y="2165205"/>
            <a:ext cx="15405440" cy="22007636"/>
          </a:xfrm>
          <a:prstGeom prst="rect">
            <a:avLst/>
          </a:prstGeom>
        </p:spPr>
      </p:pic>
      <p:sp>
        <p:nvSpPr>
          <p:cNvPr id="3" name="Rectangle 303"/>
          <p:cNvSpPr/>
          <p:nvPr userDrawn="1"/>
        </p:nvSpPr>
        <p:spPr>
          <a:xfrm>
            <a:off x="1956597" y="1599999"/>
            <a:ext cx="15832023" cy="32799762"/>
          </a:xfrm>
          <a:custGeom>
            <a:avLst/>
            <a:gdLst/>
            <a:ahLst/>
            <a:cxnLst/>
            <a:rect l="l" t="t" r="r" b="b"/>
            <a:pathLst>
              <a:path w="5166836" h="4214851">
                <a:moveTo>
                  <a:pt x="101422" y="106208"/>
                </a:moveTo>
                <a:lnTo>
                  <a:pt x="101422" y="2882335"/>
                </a:lnTo>
                <a:lnTo>
                  <a:pt x="102642" y="2882335"/>
                </a:lnTo>
                <a:lnTo>
                  <a:pt x="246658" y="2882335"/>
                </a:lnTo>
                <a:lnTo>
                  <a:pt x="5065081" y="2882335"/>
                </a:lnTo>
                <a:lnTo>
                  <a:pt x="5065081" y="2882760"/>
                </a:lnTo>
                <a:lnTo>
                  <a:pt x="5068611" y="2882760"/>
                </a:lnTo>
                <a:lnTo>
                  <a:pt x="5068611" y="106208"/>
                </a:lnTo>
                <a:close/>
                <a:moveTo>
                  <a:pt x="0" y="0"/>
                </a:moveTo>
                <a:lnTo>
                  <a:pt x="5166836" y="0"/>
                </a:lnTo>
                <a:lnTo>
                  <a:pt x="5166836" y="4214851"/>
                </a:lnTo>
                <a:lnTo>
                  <a:pt x="0" y="4214851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48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1655" tIns="195826" rIns="391655" bIns="195826" rtlCol="0" anchor="ctr"/>
          <a:lstStyle/>
          <a:p>
            <a:pPr algn="ctr" defTabSz="2937673" fontAlgn="base">
              <a:spcBef>
                <a:spcPct val="0"/>
              </a:spcBef>
              <a:spcAft>
                <a:spcPct val="0"/>
              </a:spcAft>
            </a:pPr>
            <a:endParaRPr lang="en-GB" sz="5799" dirty="0">
              <a:solidFill>
                <a:prstClr val="white"/>
              </a:solidFill>
            </a:endParaRPr>
          </a:p>
        </p:txBody>
      </p:sp>
      <p:sp>
        <p:nvSpPr>
          <p:cNvPr id="4" name="Freeform 7"/>
          <p:cNvSpPr>
            <a:spLocks/>
          </p:cNvSpPr>
          <p:nvPr userDrawn="1"/>
        </p:nvSpPr>
        <p:spPr bwMode="auto">
          <a:xfrm>
            <a:off x="18384604" y="1599996"/>
            <a:ext cx="4858781" cy="1065999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391655" tIns="195826" rIns="391655" bIns="195826" numCol="1" anchor="ctr" anchorCtr="0" compatLnSpc="1">
            <a:prstTxWarp prst="textNoShape">
              <a:avLst/>
            </a:prstTxWarp>
          </a:bodyPr>
          <a:lstStyle/>
          <a:p>
            <a:pPr algn="ctr" defTabSz="2937673" fontAlgn="base">
              <a:spcBef>
                <a:spcPct val="0"/>
              </a:spcBef>
              <a:spcAft>
                <a:spcPct val="0"/>
              </a:spcAft>
            </a:pPr>
            <a:endParaRPr lang="en-US" sz="5799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Freeform 7"/>
          <p:cNvSpPr>
            <a:spLocks/>
          </p:cNvSpPr>
          <p:nvPr userDrawn="1"/>
        </p:nvSpPr>
        <p:spPr bwMode="auto">
          <a:xfrm>
            <a:off x="18384604" y="12669872"/>
            <a:ext cx="4858781" cy="1065999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391655" tIns="195826" rIns="391655" bIns="195826" numCol="1" anchor="ctr" anchorCtr="0" compatLnSpc="1">
            <a:prstTxWarp prst="textNoShape">
              <a:avLst/>
            </a:prstTxWarp>
          </a:bodyPr>
          <a:lstStyle/>
          <a:p>
            <a:pPr algn="ctr" defTabSz="2937673" fontAlgn="base">
              <a:spcBef>
                <a:spcPct val="0"/>
              </a:spcBef>
              <a:spcAft>
                <a:spcPct val="0"/>
              </a:spcAft>
            </a:pPr>
            <a:endParaRPr lang="en-US" sz="5799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18384604" y="23739753"/>
            <a:ext cx="4858781" cy="1065999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391655" tIns="195826" rIns="391655" bIns="195826" numCol="1" anchor="ctr" anchorCtr="0" compatLnSpc="1">
            <a:prstTxWarp prst="textNoShape">
              <a:avLst/>
            </a:prstTxWarp>
          </a:bodyPr>
          <a:lstStyle/>
          <a:p>
            <a:pPr algn="ctr" defTabSz="2937673" fontAlgn="base">
              <a:spcBef>
                <a:spcPct val="0"/>
              </a:spcBef>
              <a:spcAft>
                <a:spcPct val="0"/>
              </a:spcAft>
            </a:pPr>
            <a:endParaRPr lang="en-US" sz="5799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241169" y="24724235"/>
            <a:ext cx="15235167" cy="89658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1655" tIns="195826" rIns="391655" bIns="195826" rtlCol="0" anchor="ctr"/>
          <a:lstStyle/>
          <a:p>
            <a:pPr algn="ctr" defTabSz="2937673" fontAlgn="base">
              <a:spcBef>
                <a:spcPct val="0"/>
              </a:spcBef>
              <a:spcAft>
                <a:spcPct val="0"/>
              </a:spcAft>
            </a:pPr>
            <a:r>
              <a:rPr lang="en-US" sz="10299" dirty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It’s not the </a:t>
            </a:r>
            <a:r>
              <a:rPr lang="en-US" sz="10299" b="1" dirty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design</a:t>
            </a:r>
            <a:r>
              <a:rPr lang="en-US" sz="10299" dirty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of your template, it’s what you </a:t>
            </a:r>
            <a:r>
              <a:rPr lang="en-US" sz="10299" b="1" dirty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do with it</a:t>
            </a:r>
            <a:r>
              <a:rPr lang="en-US" sz="10299" dirty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that counts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393170" y="2693460"/>
            <a:ext cx="14961605" cy="2095744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1655" tIns="195826" rIns="391655" bIns="195826" rtlCol="0" anchor="ctr"/>
          <a:lstStyle/>
          <a:p>
            <a:pPr algn="ctr" defTabSz="2937673" fontAlgn="base">
              <a:spcBef>
                <a:spcPct val="0"/>
              </a:spcBef>
              <a:spcAft>
                <a:spcPct val="0"/>
              </a:spcAft>
            </a:pPr>
            <a:endParaRPr lang="en-GB" sz="5799" dirty="0">
              <a:solidFill>
                <a:prstClr val="white"/>
              </a:solidFill>
            </a:endParaRP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19429360" y="14755452"/>
            <a:ext cx="2786870" cy="6511065"/>
            <a:chOff x="4441" y="1328"/>
            <a:chExt cx="637" cy="586"/>
          </a:xfrm>
          <a:solidFill>
            <a:schemeClr val="accent2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4642" y="1405"/>
              <a:ext cx="238" cy="344"/>
            </a:xfrm>
            <a:custGeom>
              <a:avLst/>
              <a:gdLst>
                <a:gd name="T0" fmla="*/ 0 w 238"/>
                <a:gd name="T1" fmla="*/ 150 h 344"/>
                <a:gd name="T2" fmla="*/ 2 w 238"/>
                <a:gd name="T3" fmla="*/ 155 h 344"/>
                <a:gd name="T4" fmla="*/ 45 w 238"/>
                <a:gd name="T5" fmla="*/ 232 h 344"/>
                <a:gd name="T6" fmla="*/ 102 w 238"/>
                <a:gd name="T7" fmla="*/ 332 h 344"/>
                <a:gd name="T8" fmla="*/ 105 w 238"/>
                <a:gd name="T9" fmla="*/ 335 h 344"/>
                <a:gd name="T10" fmla="*/ 107 w 238"/>
                <a:gd name="T11" fmla="*/ 339 h 344"/>
                <a:gd name="T12" fmla="*/ 109 w 238"/>
                <a:gd name="T13" fmla="*/ 342 h 344"/>
                <a:gd name="T14" fmla="*/ 114 w 238"/>
                <a:gd name="T15" fmla="*/ 342 h 344"/>
                <a:gd name="T16" fmla="*/ 117 w 238"/>
                <a:gd name="T17" fmla="*/ 344 h 344"/>
                <a:gd name="T18" fmla="*/ 121 w 238"/>
                <a:gd name="T19" fmla="*/ 344 h 344"/>
                <a:gd name="T20" fmla="*/ 124 w 238"/>
                <a:gd name="T21" fmla="*/ 342 h 344"/>
                <a:gd name="T22" fmla="*/ 129 w 238"/>
                <a:gd name="T23" fmla="*/ 342 h 344"/>
                <a:gd name="T24" fmla="*/ 131 w 238"/>
                <a:gd name="T25" fmla="*/ 337 h 344"/>
                <a:gd name="T26" fmla="*/ 133 w 238"/>
                <a:gd name="T27" fmla="*/ 335 h 344"/>
                <a:gd name="T28" fmla="*/ 186 w 238"/>
                <a:gd name="T29" fmla="*/ 241 h 344"/>
                <a:gd name="T30" fmla="*/ 234 w 238"/>
                <a:gd name="T31" fmla="*/ 158 h 344"/>
                <a:gd name="T32" fmla="*/ 236 w 238"/>
                <a:gd name="T33" fmla="*/ 153 h 344"/>
                <a:gd name="T34" fmla="*/ 238 w 238"/>
                <a:gd name="T35" fmla="*/ 148 h 344"/>
                <a:gd name="T36" fmla="*/ 238 w 238"/>
                <a:gd name="T37" fmla="*/ 143 h 344"/>
                <a:gd name="T38" fmla="*/ 238 w 238"/>
                <a:gd name="T39" fmla="*/ 141 h 344"/>
                <a:gd name="T40" fmla="*/ 236 w 238"/>
                <a:gd name="T41" fmla="*/ 136 h 344"/>
                <a:gd name="T42" fmla="*/ 234 w 238"/>
                <a:gd name="T43" fmla="*/ 134 h 344"/>
                <a:gd name="T44" fmla="*/ 231 w 238"/>
                <a:gd name="T45" fmla="*/ 131 h 344"/>
                <a:gd name="T46" fmla="*/ 229 w 238"/>
                <a:gd name="T47" fmla="*/ 129 h 344"/>
                <a:gd name="T48" fmla="*/ 224 w 238"/>
                <a:gd name="T49" fmla="*/ 129 h 344"/>
                <a:gd name="T50" fmla="*/ 222 w 238"/>
                <a:gd name="T51" fmla="*/ 127 h 344"/>
                <a:gd name="T52" fmla="*/ 157 w 238"/>
                <a:gd name="T53" fmla="*/ 127 h 344"/>
                <a:gd name="T54" fmla="*/ 157 w 238"/>
                <a:gd name="T55" fmla="*/ 12 h 344"/>
                <a:gd name="T56" fmla="*/ 152 w 238"/>
                <a:gd name="T57" fmla="*/ 5 h 344"/>
                <a:gd name="T58" fmla="*/ 143 w 238"/>
                <a:gd name="T59" fmla="*/ 0 h 344"/>
                <a:gd name="T60" fmla="*/ 98 w 238"/>
                <a:gd name="T61" fmla="*/ 0 h 344"/>
                <a:gd name="T62" fmla="*/ 88 w 238"/>
                <a:gd name="T63" fmla="*/ 2 h 344"/>
                <a:gd name="T64" fmla="*/ 83 w 238"/>
                <a:gd name="T65" fmla="*/ 9 h 344"/>
                <a:gd name="T66" fmla="*/ 81 w 238"/>
                <a:gd name="T67" fmla="*/ 127 h 344"/>
                <a:gd name="T68" fmla="*/ 16 w 238"/>
                <a:gd name="T69" fmla="*/ 127 h 344"/>
                <a:gd name="T70" fmla="*/ 12 w 238"/>
                <a:gd name="T71" fmla="*/ 129 h 344"/>
                <a:gd name="T72" fmla="*/ 9 w 238"/>
                <a:gd name="T73" fmla="*/ 129 h 344"/>
                <a:gd name="T74" fmla="*/ 4 w 238"/>
                <a:gd name="T75" fmla="*/ 131 h 344"/>
                <a:gd name="T76" fmla="*/ 2 w 238"/>
                <a:gd name="T77" fmla="*/ 134 h 344"/>
                <a:gd name="T78" fmla="*/ 2 w 238"/>
                <a:gd name="T79" fmla="*/ 136 h 344"/>
                <a:gd name="T80" fmla="*/ 0 w 238"/>
                <a:gd name="T81" fmla="*/ 141 h 344"/>
                <a:gd name="T82" fmla="*/ 0 w 238"/>
                <a:gd name="T83" fmla="*/ 143 h 344"/>
                <a:gd name="T84" fmla="*/ 0 w 238"/>
                <a:gd name="T85" fmla="*/ 14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8" h="344">
                  <a:moveTo>
                    <a:pt x="0" y="148"/>
                  </a:moveTo>
                  <a:lnTo>
                    <a:pt x="0" y="150"/>
                  </a:lnTo>
                  <a:lnTo>
                    <a:pt x="0" y="150"/>
                  </a:lnTo>
                  <a:lnTo>
                    <a:pt x="2" y="153"/>
                  </a:lnTo>
                  <a:lnTo>
                    <a:pt x="2" y="153"/>
                  </a:lnTo>
                  <a:lnTo>
                    <a:pt x="2" y="155"/>
                  </a:lnTo>
                  <a:lnTo>
                    <a:pt x="2" y="158"/>
                  </a:lnTo>
                  <a:lnTo>
                    <a:pt x="45" y="232"/>
                  </a:lnTo>
                  <a:lnTo>
                    <a:pt x="45" y="232"/>
                  </a:lnTo>
                  <a:lnTo>
                    <a:pt x="47" y="234"/>
                  </a:lnTo>
                  <a:lnTo>
                    <a:pt x="50" y="237"/>
                  </a:lnTo>
                  <a:lnTo>
                    <a:pt x="102" y="332"/>
                  </a:lnTo>
                  <a:lnTo>
                    <a:pt x="102" y="332"/>
                  </a:lnTo>
                  <a:lnTo>
                    <a:pt x="105" y="335"/>
                  </a:lnTo>
                  <a:lnTo>
                    <a:pt x="105" y="335"/>
                  </a:lnTo>
                  <a:lnTo>
                    <a:pt x="105" y="337"/>
                  </a:lnTo>
                  <a:lnTo>
                    <a:pt x="107" y="337"/>
                  </a:lnTo>
                  <a:lnTo>
                    <a:pt x="107" y="339"/>
                  </a:lnTo>
                  <a:lnTo>
                    <a:pt x="109" y="339"/>
                  </a:lnTo>
                  <a:lnTo>
                    <a:pt x="109" y="342"/>
                  </a:lnTo>
                  <a:lnTo>
                    <a:pt x="109" y="342"/>
                  </a:lnTo>
                  <a:lnTo>
                    <a:pt x="112" y="342"/>
                  </a:lnTo>
                  <a:lnTo>
                    <a:pt x="112" y="342"/>
                  </a:lnTo>
                  <a:lnTo>
                    <a:pt x="114" y="342"/>
                  </a:lnTo>
                  <a:lnTo>
                    <a:pt x="114" y="344"/>
                  </a:lnTo>
                  <a:lnTo>
                    <a:pt x="117" y="344"/>
                  </a:lnTo>
                  <a:lnTo>
                    <a:pt x="117" y="344"/>
                  </a:lnTo>
                  <a:lnTo>
                    <a:pt x="119" y="344"/>
                  </a:lnTo>
                  <a:lnTo>
                    <a:pt x="119" y="344"/>
                  </a:lnTo>
                  <a:lnTo>
                    <a:pt x="121" y="344"/>
                  </a:lnTo>
                  <a:lnTo>
                    <a:pt x="121" y="344"/>
                  </a:lnTo>
                  <a:lnTo>
                    <a:pt x="124" y="342"/>
                  </a:lnTo>
                  <a:lnTo>
                    <a:pt x="124" y="342"/>
                  </a:lnTo>
                  <a:lnTo>
                    <a:pt x="126" y="342"/>
                  </a:lnTo>
                  <a:lnTo>
                    <a:pt x="126" y="342"/>
                  </a:lnTo>
                  <a:lnTo>
                    <a:pt x="129" y="342"/>
                  </a:lnTo>
                  <a:lnTo>
                    <a:pt x="129" y="339"/>
                  </a:lnTo>
                  <a:lnTo>
                    <a:pt x="131" y="339"/>
                  </a:lnTo>
                  <a:lnTo>
                    <a:pt x="131" y="337"/>
                  </a:lnTo>
                  <a:lnTo>
                    <a:pt x="131" y="337"/>
                  </a:lnTo>
                  <a:lnTo>
                    <a:pt x="133" y="335"/>
                  </a:lnTo>
                  <a:lnTo>
                    <a:pt x="133" y="335"/>
                  </a:lnTo>
                  <a:lnTo>
                    <a:pt x="133" y="332"/>
                  </a:lnTo>
                  <a:lnTo>
                    <a:pt x="136" y="332"/>
                  </a:lnTo>
                  <a:lnTo>
                    <a:pt x="186" y="241"/>
                  </a:lnTo>
                  <a:lnTo>
                    <a:pt x="186" y="241"/>
                  </a:lnTo>
                  <a:lnTo>
                    <a:pt x="191" y="232"/>
                  </a:lnTo>
                  <a:lnTo>
                    <a:pt x="234" y="158"/>
                  </a:lnTo>
                  <a:lnTo>
                    <a:pt x="236" y="155"/>
                  </a:lnTo>
                  <a:lnTo>
                    <a:pt x="236" y="153"/>
                  </a:lnTo>
                  <a:lnTo>
                    <a:pt x="236" y="153"/>
                  </a:lnTo>
                  <a:lnTo>
                    <a:pt x="236" y="150"/>
                  </a:lnTo>
                  <a:lnTo>
                    <a:pt x="238" y="150"/>
                  </a:lnTo>
                  <a:lnTo>
                    <a:pt x="238" y="148"/>
                  </a:lnTo>
                  <a:lnTo>
                    <a:pt x="238" y="146"/>
                  </a:lnTo>
                  <a:lnTo>
                    <a:pt x="238" y="146"/>
                  </a:lnTo>
                  <a:lnTo>
                    <a:pt x="238" y="143"/>
                  </a:lnTo>
                  <a:lnTo>
                    <a:pt x="238" y="143"/>
                  </a:lnTo>
                  <a:lnTo>
                    <a:pt x="238" y="141"/>
                  </a:lnTo>
                  <a:lnTo>
                    <a:pt x="238" y="141"/>
                  </a:lnTo>
                  <a:lnTo>
                    <a:pt x="238" y="139"/>
                  </a:lnTo>
                  <a:lnTo>
                    <a:pt x="236" y="139"/>
                  </a:lnTo>
                  <a:lnTo>
                    <a:pt x="236" y="136"/>
                  </a:lnTo>
                  <a:lnTo>
                    <a:pt x="236" y="136"/>
                  </a:lnTo>
                  <a:lnTo>
                    <a:pt x="236" y="136"/>
                  </a:lnTo>
                  <a:lnTo>
                    <a:pt x="234" y="134"/>
                  </a:lnTo>
                  <a:lnTo>
                    <a:pt x="234" y="134"/>
                  </a:lnTo>
                  <a:lnTo>
                    <a:pt x="234" y="131"/>
                  </a:lnTo>
                  <a:lnTo>
                    <a:pt x="231" y="131"/>
                  </a:lnTo>
                  <a:lnTo>
                    <a:pt x="231" y="131"/>
                  </a:lnTo>
                  <a:lnTo>
                    <a:pt x="229" y="129"/>
                  </a:lnTo>
                  <a:lnTo>
                    <a:pt x="229" y="129"/>
                  </a:lnTo>
                  <a:lnTo>
                    <a:pt x="226" y="129"/>
                  </a:lnTo>
                  <a:lnTo>
                    <a:pt x="226" y="129"/>
                  </a:lnTo>
                  <a:lnTo>
                    <a:pt x="224" y="129"/>
                  </a:lnTo>
                  <a:lnTo>
                    <a:pt x="224" y="127"/>
                  </a:lnTo>
                  <a:lnTo>
                    <a:pt x="222" y="127"/>
                  </a:lnTo>
                  <a:lnTo>
                    <a:pt x="222" y="127"/>
                  </a:lnTo>
                  <a:lnTo>
                    <a:pt x="219" y="127"/>
                  </a:lnTo>
                  <a:lnTo>
                    <a:pt x="217" y="127"/>
                  </a:lnTo>
                  <a:lnTo>
                    <a:pt x="157" y="127"/>
                  </a:lnTo>
                  <a:lnTo>
                    <a:pt x="157" y="17"/>
                  </a:lnTo>
                  <a:lnTo>
                    <a:pt x="157" y="17"/>
                  </a:lnTo>
                  <a:lnTo>
                    <a:pt x="157" y="12"/>
                  </a:lnTo>
                  <a:lnTo>
                    <a:pt x="155" y="9"/>
                  </a:lnTo>
                  <a:lnTo>
                    <a:pt x="155" y="7"/>
                  </a:lnTo>
                  <a:lnTo>
                    <a:pt x="152" y="5"/>
                  </a:lnTo>
                  <a:lnTo>
                    <a:pt x="150" y="2"/>
                  </a:lnTo>
                  <a:lnTo>
                    <a:pt x="148" y="0"/>
                  </a:lnTo>
                  <a:lnTo>
                    <a:pt x="143" y="0"/>
                  </a:lnTo>
                  <a:lnTo>
                    <a:pt x="14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93" y="0"/>
                  </a:lnTo>
                  <a:lnTo>
                    <a:pt x="90" y="0"/>
                  </a:lnTo>
                  <a:lnTo>
                    <a:pt x="88" y="2"/>
                  </a:lnTo>
                  <a:lnTo>
                    <a:pt x="86" y="5"/>
                  </a:lnTo>
                  <a:lnTo>
                    <a:pt x="83" y="7"/>
                  </a:lnTo>
                  <a:lnTo>
                    <a:pt x="83" y="9"/>
                  </a:lnTo>
                  <a:lnTo>
                    <a:pt x="81" y="12"/>
                  </a:lnTo>
                  <a:lnTo>
                    <a:pt x="81" y="17"/>
                  </a:lnTo>
                  <a:lnTo>
                    <a:pt x="81" y="127"/>
                  </a:lnTo>
                  <a:lnTo>
                    <a:pt x="19" y="127"/>
                  </a:lnTo>
                  <a:lnTo>
                    <a:pt x="19" y="127"/>
                  </a:lnTo>
                  <a:lnTo>
                    <a:pt x="16" y="127"/>
                  </a:lnTo>
                  <a:lnTo>
                    <a:pt x="16" y="127"/>
                  </a:lnTo>
                  <a:lnTo>
                    <a:pt x="14" y="127"/>
                  </a:lnTo>
                  <a:lnTo>
                    <a:pt x="12" y="129"/>
                  </a:lnTo>
                  <a:lnTo>
                    <a:pt x="12" y="129"/>
                  </a:lnTo>
                  <a:lnTo>
                    <a:pt x="9" y="129"/>
                  </a:lnTo>
                  <a:lnTo>
                    <a:pt x="9" y="129"/>
                  </a:lnTo>
                  <a:lnTo>
                    <a:pt x="7" y="129"/>
                  </a:lnTo>
                  <a:lnTo>
                    <a:pt x="7" y="131"/>
                  </a:lnTo>
                  <a:lnTo>
                    <a:pt x="4" y="131"/>
                  </a:lnTo>
                  <a:lnTo>
                    <a:pt x="4" y="131"/>
                  </a:lnTo>
                  <a:lnTo>
                    <a:pt x="4" y="134"/>
                  </a:lnTo>
                  <a:lnTo>
                    <a:pt x="2" y="134"/>
                  </a:lnTo>
                  <a:lnTo>
                    <a:pt x="2" y="136"/>
                  </a:lnTo>
                  <a:lnTo>
                    <a:pt x="2" y="136"/>
                  </a:lnTo>
                  <a:lnTo>
                    <a:pt x="2" y="136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0" y="143"/>
                  </a:lnTo>
                  <a:lnTo>
                    <a:pt x="0" y="143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2937673" fontAlgn="base">
                <a:spcBef>
                  <a:spcPct val="0"/>
                </a:spcBef>
                <a:spcAft>
                  <a:spcPct val="0"/>
                </a:spcAft>
              </a:pPr>
              <a:endParaRPr lang="en-GB" sz="5799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4441" y="1328"/>
              <a:ext cx="637" cy="586"/>
            </a:xfrm>
            <a:custGeom>
              <a:avLst/>
              <a:gdLst>
                <a:gd name="T0" fmla="*/ 635 w 637"/>
                <a:gd name="T1" fmla="*/ 34 h 586"/>
                <a:gd name="T2" fmla="*/ 625 w 637"/>
                <a:gd name="T3" fmla="*/ 19 h 586"/>
                <a:gd name="T4" fmla="*/ 614 w 637"/>
                <a:gd name="T5" fmla="*/ 10 h 586"/>
                <a:gd name="T6" fmla="*/ 599 w 637"/>
                <a:gd name="T7" fmla="*/ 3 h 586"/>
                <a:gd name="T8" fmla="*/ 585 w 637"/>
                <a:gd name="T9" fmla="*/ 0 h 586"/>
                <a:gd name="T10" fmla="*/ 201 w 637"/>
                <a:gd name="T11" fmla="*/ 0 h 586"/>
                <a:gd name="T12" fmla="*/ 50 w 637"/>
                <a:gd name="T13" fmla="*/ 0 h 586"/>
                <a:gd name="T14" fmla="*/ 34 w 637"/>
                <a:gd name="T15" fmla="*/ 3 h 586"/>
                <a:gd name="T16" fmla="*/ 22 w 637"/>
                <a:gd name="T17" fmla="*/ 12 h 586"/>
                <a:gd name="T18" fmla="*/ 10 w 637"/>
                <a:gd name="T19" fmla="*/ 24 h 586"/>
                <a:gd name="T20" fmla="*/ 3 w 637"/>
                <a:gd name="T21" fmla="*/ 39 h 586"/>
                <a:gd name="T22" fmla="*/ 0 w 637"/>
                <a:gd name="T23" fmla="*/ 53 h 586"/>
                <a:gd name="T24" fmla="*/ 3 w 637"/>
                <a:gd name="T25" fmla="*/ 435 h 586"/>
                <a:gd name="T26" fmla="*/ 7 w 637"/>
                <a:gd name="T27" fmla="*/ 450 h 586"/>
                <a:gd name="T28" fmla="*/ 17 w 637"/>
                <a:gd name="T29" fmla="*/ 462 h 586"/>
                <a:gd name="T30" fmla="*/ 29 w 637"/>
                <a:gd name="T31" fmla="*/ 471 h 586"/>
                <a:gd name="T32" fmla="*/ 46 w 637"/>
                <a:gd name="T33" fmla="*/ 476 h 586"/>
                <a:gd name="T34" fmla="*/ 253 w 637"/>
                <a:gd name="T35" fmla="*/ 479 h 586"/>
                <a:gd name="T36" fmla="*/ 170 w 637"/>
                <a:gd name="T37" fmla="*/ 538 h 586"/>
                <a:gd name="T38" fmla="*/ 160 w 637"/>
                <a:gd name="T39" fmla="*/ 545 h 586"/>
                <a:gd name="T40" fmla="*/ 153 w 637"/>
                <a:gd name="T41" fmla="*/ 557 h 586"/>
                <a:gd name="T42" fmla="*/ 277 w 637"/>
                <a:gd name="T43" fmla="*/ 586 h 586"/>
                <a:gd name="T44" fmla="*/ 487 w 637"/>
                <a:gd name="T45" fmla="*/ 562 h 586"/>
                <a:gd name="T46" fmla="*/ 482 w 637"/>
                <a:gd name="T47" fmla="*/ 548 h 586"/>
                <a:gd name="T48" fmla="*/ 473 w 637"/>
                <a:gd name="T49" fmla="*/ 541 h 586"/>
                <a:gd name="T50" fmla="*/ 387 w 637"/>
                <a:gd name="T51" fmla="*/ 538 h 586"/>
                <a:gd name="T52" fmla="*/ 590 w 637"/>
                <a:gd name="T53" fmla="*/ 479 h 586"/>
                <a:gd name="T54" fmla="*/ 604 w 637"/>
                <a:gd name="T55" fmla="*/ 474 h 586"/>
                <a:gd name="T56" fmla="*/ 618 w 637"/>
                <a:gd name="T57" fmla="*/ 467 h 586"/>
                <a:gd name="T58" fmla="*/ 630 w 637"/>
                <a:gd name="T59" fmla="*/ 455 h 586"/>
                <a:gd name="T60" fmla="*/ 635 w 637"/>
                <a:gd name="T61" fmla="*/ 440 h 586"/>
                <a:gd name="T62" fmla="*/ 637 w 637"/>
                <a:gd name="T63" fmla="*/ 424 h 586"/>
                <a:gd name="T64" fmla="*/ 637 w 637"/>
                <a:gd name="T65" fmla="*/ 43 h 586"/>
                <a:gd name="T66" fmla="*/ 551 w 637"/>
                <a:gd name="T67" fmla="*/ 467 h 586"/>
                <a:gd name="T68" fmla="*/ 542 w 637"/>
                <a:gd name="T69" fmla="*/ 464 h 586"/>
                <a:gd name="T70" fmla="*/ 540 w 637"/>
                <a:gd name="T71" fmla="*/ 452 h 586"/>
                <a:gd name="T72" fmla="*/ 549 w 637"/>
                <a:gd name="T73" fmla="*/ 447 h 586"/>
                <a:gd name="T74" fmla="*/ 556 w 637"/>
                <a:gd name="T75" fmla="*/ 452 h 586"/>
                <a:gd name="T76" fmla="*/ 582 w 637"/>
                <a:gd name="T77" fmla="*/ 459 h 586"/>
                <a:gd name="T78" fmla="*/ 573 w 637"/>
                <a:gd name="T79" fmla="*/ 467 h 586"/>
                <a:gd name="T80" fmla="*/ 566 w 637"/>
                <a:gd name="T81" fmla="*/ 459 h 586"/>
                <a:gd name="T82" fmla="*/ 566 w 637"/>
                <a:gd name="T83" fmla="*/ 450 h 586"/>
                <a:gd name="T84" fmla="*/ 578 w 637"/>
                <a:gd name="T85" fmla="*/ 447 h 586"/>
                <a:gd name="T86" fmla="*/ 582 w 637"/>
                <a:gd name="T87" fmla="*/ 457 h 586"/>
                <a:gd name="T88" fmla="*/ 597 w 637"/>
                <a:gd name="T89" fmla="*/ 424 h 586"/>
                <a:gd name="T90" fmla="*/ 594 w 637"/>
                <a:gd name="T91" fmla="*/ 431 h 586"/>
                <a:gd name="T92" fmla="*/ 590 w 637"/>
                <a:gd name="T93" fmla="*/ 435 h 586"/>
                <a:gd name="T94" fmla="*/ 55 w 637"/>
                <a:gd name="T95" fmla="*/ 438 h 586"/>
                <a:gd name="T96" fmla="*/ 48 w 637"/>
                <a:gd name="T97" fmla="*/ 435 h 586"/>
                <a:gd name="T98" fmla="*/ 43 w 637"/>
                <a:gd name="T99" fmla="*/ 428 h 586"/>
                <a:gd name="T100" fmla="*/ 43 w 637"/>
                <a:gd name="T101" fmla="*/ 53 h 586"/>
                <a:gd name="T102" fmla="*/ 43 w 637"/>
                <a:gd name="T103" fmla="*/ 46 h 586"/>
                <a:gd name="T104" fmla="*/ 50 w 637"/>
                <a:gd name="T105" fmla="*/ 41 h 586"/>
                <a:gd name="T106" fmla="*/ 179 w 637"/>
                <a:gd name="T107" fmla="*/ 41 h 586"/>
                <a:gd name="T108" fmla="*/ 497 w 637"/>
                <a:gd name="T109" fmla="*/ 41 h 586"/>
                <a:gd name="T110" fmla="*/ 590 w 637"/>
                <a:gd name="T111" fmla="*/ 41 h 586"/>
                <a:gd name="T112" fmla="*/ 594 w 637"/>
                <a:gd name="T113" fmla="*/ 46 h 586"/>
                <a:gd name="T114" fmla="*/ 597 w 637"/>
                <a:gd name="T115" fmla="*/ 5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7" h="586">
                  <a:moveTo>
                    <a:pt x="637" y="43"/>
                  </a:moveTo>
                  <a:lnTo>
                    <a:pt x="635" y="39"/>
                  </a:lnTo>
                  <a:lnTo>
                    <a:pt x="635" y="34"/>
                  </a:lnTo>
                  <a:lnTo>
                    <a:pt x="633" y="29"/>
                  </a:lnTo>
                  <a:lnTo>
                    <a:pt x="630" y="24"/>
                  </a:lnTo>
                  <a:lnTo>
                    <a:pt x="625" y="19"/>
                  </a:lnTo>
                  <a:lnTo>
                    <a:pt x="623" y="15"/>
                  </a:lnTo>
                  <a:lnTo>
                    <a:pt x="618" y="12"/>
                  </a:lnTo>
                  <a:lnTo>
                    <a:pt x="614" y="10"/>
                  </a:lnTo>
                  <a:lnTo>
                    <a:pt x="609" y="5"/>
                  </a:lnTo>
                  <a:lnTo>
                    <a:pt x="604" y="3"/>
                  </a:lnTo>
                  <a:lnTo>
                    <a:pt x="599" y="3"/>
                  </a:lnTo>
                  <a:lnTo>
                    <a:pt x="594" y="0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497" y="0"/>
                  </a:lnTo>
                  <a:lnTo>
                    <a:pt x="439" y="0"/>
                  </a:lnTo>
                  <a:lnTo>
                    <a:pt x="201" y="0"/>
                  </a:lnTo>
                  <a:lnTo>
                    <a:pt x="179" y="0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38" y="3"/>
                  </a:lnTo>
                  <a:lnTo>
                    <a:pt x="34" y="3"/>
                  </a:lnTo>
                  <a:lnTo>
                    <a:pt x="29" y="5"/>
                  </a:lnTo>
                  <a:lnTo>
                    <a:pt x="24" y="10"/>
                  </a:lnTo>
                  <a:lnTo>
                    <a:pt x="22" y="12"/>
                  </a:lnTo>
                  <a:lnTo>
                    <a:pt x="17" y="15"/>
                  </a:lnTo>
                  <a:lnTo>
                    <a:pt x="15" y="19"/>
                  </a:lnTo>
                  <a:lnTo>
                    <a:pt x="10" y="24"/>
                  </a:lnTo>
                  <a:lnTo>
                    <a:pt x="7" y="29"/>
                  </a:lnTo>
                  <a:lnTo>
                    <a:pt x="5" y="34"/>
                  </a:lnTo>
                  <a:lnTo>
                    <a:pt x="3" y="39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0" y="53"/>
                  </a:lnTo>
                  <a:lnTo>
                    <a:pt x="0" y="424"/>
                  </a:lnTo>
                  <a:lnTo>
                    <a:pt x="0" y="431"/>
                  </a:lnTo>
                  <a:lnTo>
                    <a:pt x="3" y="435"/>
                  </a:lnTo>
                  <a:lnTo>
                    <a:pt x="3" y="440"/>
                  </a:lnTo>
                  <a:lnTo>
                    <a:pt x="5" y="445"/>
                  </a:lnTo>
                  <a:lnTo>
                    <a:pt x="7" y="450"/>
                  </a:lnTo>
                  <a:lnTo>
                    <a:pt x="10" y="455"/>
                  </a:lnTo>
                  <a:lnTo>
                    <a:pt x="15" y="457"/>
                  </a:lnTo>
                  <a:lnTo>
                    <a:pt x="17" y="462"/>
                  </a:lnTo>
                  <a:lnTo>
                    <a:pt x="22" y="467"/>
                  </a:lnTo>
                  <a:lnTo>
                    <a:pt x="24" y="469"/>
                  </a:lnTo>
                  <a:lnTo>
                    <a:pt x="29" y="471"/>
                  </a:lnTo>
                  <a:lnTo>
                    <a:pt x="34" y="474"/>
                  </a:lnTo>
                  <a:lnTo>
                    <a:pt x="38" y="476"/>
                  </a:lnTo>
                  <a:lnTo>
                    <a:pt x="46" y="476"/>
                  </a:lnTo>
                  <a:lnTo>
                    <a:pt x="50" y="479"/>
                  </a:lnTo>
                  <a:lnTo>
                    <a:pt x="55" y="479"/>
                  </a:lnTo>
                  <a:lnTo>
                    <a:pt x="253" y="479"/>
                  </a:lnTo>
                  <a:lnTo>
                    <a:pt x="253" y="538"/>
                  </a:lnTo>
                  <a:lnTo>
                    <a:pt x="174" y="538"/>
                  </a:lnTo>
                  <a:lnTo>
                    <a:pt x="170" y="538"/>
                  </a:lnTo>
                  <a:lnTo>
                    <a:pt x="167" y="541"/>
                  </a:lnTo>
                  <a:lnTo>
                    <a:pt x="163" y="543"/>
                  </a:lnTo>
                  <a:lnTo>
                    <a:pt x="160" y="545"/>
                  </a:lnTo>
                  <a:lnTo>
                    <a:pt x="155" y="548"/>
                  </a:lnTo>
                  <a:lnTo>
                    <a:pt x="155" y="553"/>
                  </a:lnTo>
                  <a:lnTo>
                    <a:pt x="153" y="557"/>
                  </a:lnTo>
                  <a:lnTo>
                    <a:pt x="153" y="562"/>
                  </a:lnTo>
                  <a:lnTo>
                    <a:pt x="153" y="586"/>
                  </a:lnTo>
                  <a:lnTo>
                    <a:pt x="277" y="586"/>
                  </a:lnTo>
                  <a:lnTo>
                    <a:pt x="361" y="586"/>
                  </a:lnTo>
                  <a:lnTo>
                    <a:pt x="487" y="586"/>
                  </a:lnTo>
                  <a:lnTo>
                    <a:pt x="487" y="562"/>
                  </a:lnTo>
                  <a:lnTo>
                    <a:pt x="487" y="557"/>
                  </a:lnTo>
                  <a:lnTo>
                    <a:pt x="485" y="553"/>
                  </a:lnTo>
                  <a:lnTo>
                    <a:pt x="482" y="548"/>
                  </a:lnTo>
                  <a:lnTo>
                    <a:pt x="480" y="545"/>
                  </a:lnTo>
                  <a:lnTo>
                    <a:pt x="477" y="543"/>
                  </a:lnTo>
                  <a:lnTo>
                    <a:pt x="473" y="541"/>
                  </a:lnTo>
                  <a:lnTo>
                    <a:pt x="468" y="538"/>
                  </a:lnTo>
                  <a:lnTo>
                    <a:pt x="463" y="538"/>
                  </a:lnTo>
                  <a:lnTo>
                    <a:pt x="387" y="538"/>
                  </a:lnTo>
                  <a:lnTo>
                    <a:pt x="387" y="479"/>
                  </a:lnTo>
                  <a:lnTo>
                    <a:pt x="585" y="479"/>
                  </a:lnTo>
                  <a:lnTo>
                    <a:pt x="590" y="479"/>
                  </a:lnTo>
                  <a:lnTo>
                    <a:pt x="594" y="476"/>
                  </a:lnTo>
                  <a:lnTo>
                    <a:pt x="599" y="476"/>
                  </a:lnTo>
                  <a:lnTo>
                    <a:pt x="604" y="474"/>
                  </a:lnTo>
                  <a:lnTo>
                    <a:pt x="609" y="471"/>
                  </a:lnTo>
                  <a:lnTo>
                    <a:pt x="614" y="469"/>
                  </a:lnTo>
                  <a:lnTo>
                    <a:pt x="618" y="467"/>
                  </a:lnTo>
                  <a:lnTo>
                    <a:pt x="623" y="462"/>
                  </a:lnTo>
                  <a:lnTo>
                    <a:pt x="625" y="457"/>
                  </a:lnTo>
                  <a:lnTo>
                    <a:pt x="630" y="455"/>
                  </a:lnTo>
                  <a:lnTo>
                    <a:pt x="633" y="450"/>
                  </a:lnTo>
                  <a:lnTo>
                    <a:pt x="635" y="445"/>
                  </a:lnTo>
                  <a:lnTo>
                    <a:pt x="635" y="440"/>
                  </a:lnTo>
                  <a:lnTo>
                    <a:pt x="637" y="435"/>
                  </a:lnTo>
                  <a:lnTo>
                    <a:pt x="637" y="431"/>
                  </a:lnTo>
                  <a:lnTo>
                    <a:pt x="637" y="424"/>
                  </a:lnTo>
                  <a:lnTo>
                    <a:pt x="637" y="53"/>
                  </a:lnTo>
                  <a:lnTo>
                    <a:pt x="637" y="48"/>
                  </a:lnTo>
                  <a:lnTo>
                    <a:pt x="637" y="43"/>
                  </a:lnTo>
                  <a:close/>
                  <a:moveTo>
                    <a:pt x="556" y="459"/>
                  </a:moveTo>
                  <a:lnTo>
                    <a:pt x="554" y="464"/>
                  </a:lnTo>
                  <a:lnTo>
                    <a:pt x="551" y="467"/>
                  </a:lnTo>
                  <a:lnTo>
                    <a:pt x="549" y="467"/>
                  </a:lnTo>
                  <a:lnTo>
                    <a:pt x="544" y="467"/>
                  </a:lnTo>
                  <a:lnTo>
                    <a:pt x="542" y="464"/>
                  </a:lnTo>
                  <a:lnTo>
                    <a:pt x="540" y="459"/>
                  </a:lnTo>
                  <a:lnTo>
                    <a:pt x="540" y="457"/>
                  </a:lnTo>
                  <a:lnTo>
                    <a:pt x="540" y="452"/>
                  </a:lnTo>
                  <a:lnTo>
                    <a:pt x="542" y="450"/>
                  </a:lnTo>
                  <a:lnTo>
                    <a:pt x="544" y="447"/>
                  </a:lnTo>
                  <a:lnTo>
                    <a:pt x="549" y="447"/>
                  </a:lnTo>
                  <a:lnTo>
                    <a:pt x="551" y="447"/>
                  </a:lnTo>
                  <a:lnTo>
                    <a:pt x="554" y="450"/>
                  </a:lnTo>
                  <a:lnTo>
                    <a:pt x="556" y="452"/>
                  </a:lnTo>
                  <a:lnTo>
                    <a:pt x="556" y="457"/>
                  </a:lnTo>
                  <a:lnTo>
                    <a:pt x="556" y="459"/>
                  </a:lnTo>
                  <a:close/>
                  <a:moveTo>
                    <a:pt x="582" y="459"/>
                  </a:moveTo>
                  <a:lnTo>
                    <a:pt x="580" y="464"/>
                  </a:lnTo>
                  <a:lnTo>
                    <a:pt x="578" y="467"/>
                  </a:lnTo>
                  <a:lnTo>
                    <a:pt x="573" y="467"/>
                  </a:lnTo>
                  <a:lnTo>
                    <a:pt x="571" y="467"/>
                  </a:lnTo>
                  <a:lnTo>
                    <a:pt x="566" y="464"/>
                  </a:lnTo>
                  <a:lnTo>
                    <a:pt x="566" y="459"/>
                  </a:lnTo>
                  <a:lnTo>
                    <a:pt x="563" y="457"/>
                  </a:lnTo>
                  <a:lnTo>
                    <a:pt x="566" y="452"/>
                  </a:lnTo>
                  <a:lnTo>
                    <a:pt x="566" y="450"/>
                  </a:lnTo>
                  <a:lnTo>
                    <a:pt x="571" y="447"/>
                  </a:lnTo>
                  <a:lnTo>
                    <a:pt x="573" y="447"/>
                  </a:lnTo>
                  <a:lnTo>
                    <a:pt x="578" y="447"/>
                  </a:lnTo>
                  <a:lnTo>
                    <a:pt x="580" y="450"/>
                  </a:lnTo>
                  <a:lnTo>
                    <a:pt x="582" y="452"/>
                  </a:lnTo>
                  <a:lnTo>
                    <a:pt x="582" y="457"/>
                  </a:lnTo>
                  <a:lnTo>
                    <a:pt x="582" y="459"/>
                  </a:lnTo>
                  <a:close/>
                  <a:moveTo>
                    <a:pt x="597" y="53"/>
                  </a:moveTo>
                  <a:lnTo>
                    <a:pt x="597" y="424"/>
                  </a:lnTo>
                  <a:lnTo>
                    <a:pt x="597" y="426"/>
                  </a:lnTo>
                  <a:lnTo>
                    <a:pt x="597" y="428"/>
                  </a:lnTo>
                  <a:lnTo>
                    <a:pt x="594" y="431"/>
                  </a:lnTo>
                  <a:lnTo>
                    <a:pt x="594" y="433"/>
                  </a:lnTo>
                  <a:lnTo>
                    <a:pt x="592" y="435"/>
                  </a:lnTo>
                  <a:lnTo>
                    <a:pt x="590" y="435"/>
                  </a:lnTo>
                  <a:lnTo>
                    <a:pt x="587" y="438"/>
                  </a:lnTo>
                  <a:lnTo>
                    <a:pt x="585" y="438"/>
                  </a:lnTo>
                  <a:lnTo>
                    <a:pt x="55" y="438"/>
                  </a:lnTo>
                  <a:lnTo>
                    <a:pt x="53" y="438"/>
                  </a:lnTo>
                  <a:lnTo>
                    <a:pt x="50" y="435"/>
                  </a:lnTo>
                  <a:lnTo>
                    <a:pt x="48" y="435"/>
                  </a:lnTo>
                  <a:lnTo>
                    <a:pt x="46" y="433"/>
                  </a:lnTo>
                  <a:lnTo>
                    <a:pt x="43" y="431"/>
                  </a:lnTo>
                  <a:lnTo>
                    <a:pt x="43" y="428"/>
                  </a:lnTo>
                  <a:lnTo>
                    <a:pt x="43" y="426"/>
                  </a:lnTo>
                  <a:lnTo>
                    <a:pt x="43" y="424"/>
                  </a:lnTo>
                  <a:lnTo>
                    <a:pt x="43" y="53"/>
                  </a:lnTo>
                  <a:lnTo>
                    <a:pt x="43" y="51"/>
                  </a:lnTo>
                  <a:lnTo>
                    <a:pt x="43" y="48"/>
                  </a:lnTo>
                  <a:lnTo>
                    <a:pt x="43" y="46"/>
                  </a:lnTo>
                  <a:lnTo>
                    <a:pt x="46" y="43"/>
                  </a:lnTo>
                  <a:lnTo>
                    <a:pt x="48" y="43"/>
                  </a:lnTo>
                  <a:lnTo>
                    <a:pt x="50" y="41"/>
                  </a:lnTo>
                  <a:lnTo>
                    <a:pt x="53" y="41"/>
                  </a:lnTo>
                  <a:lnTo>
                    <a:pt x="55" y="41"/>
                  </a:lnTo>
                  <a:lnTo>
                    <a:pt x="179" y="41"/>
                  </a:lnTo>
                  <a:lnTo>
                    <a:pt x="225" y="41"/>
                  </a:lnTo>
                  <a:lnTo>
                    <a:pt x="415" y="41"/>
                  </a:lnTo>
                  <a:lnTo>
                    <a:pt x="497" y="41"/>
                  </a:lnTo>
                  <a:lnTo>
                    <a:pt x="585" y="41"/>
                  </a:lnTo>
                  <a:lnTo>
                    <a:pt x="587" y="41"/>
                  </a:lnTo>
                  <a:lnTo>
                    <a:pt x="590" y="41"/>
                  </a:lnTo>
                  <a:lnTo>
                    <a:pt x="592" y="43"/>
                  </a:lnTo>
                  <a:lnTo>
                    <a:pt x="594" y="43"/>
                  </a:lnTo>
                  <a:lnTo>
                    <a:pt x="594" y="46"/>
                  </a:lnTo>
                  <a:lnTo>
                    <a:pt x="597" y="48"/>
                  </a:lnTo>
                  <a:lnTo>
                    <a:pt x="597" y="51"/>
                  </a:lnTo>
                  <a:lnTo>
                    <a:pt x="59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2937673" fontAlgn="base">
                <a:spcBef>
                  <a:spcPct val="0"/>
                </a:spcBef>
                <a:spcAft>
                  <a:spcPct val="0"/>
                </a:spcAft>
              </a:pPr>
              <a:endParaRPr lang="en-GB" sz="5799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364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12" Type="http://schemas.openxmlformats.org/officeDocument/2006/relationships/hyperlink" Target="http://www.m62.net/powerpoint-training/" TargetMode="Externa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jpeg"/><Relationship Id="rId11" Type="http://schemas.openxmlformats.org/officeDocument/2006/relationships/hyperlink" Target="http://www.m62.net/powerpoint-slides/" TargetMode="External"/><Relationship Id="rId5" Type="http://schemas.openxmlformats.org/officeDocument/2006/relationships/image" Target="../media/image1.png"/><Relationship Id="rId10" Type="http://schemas.openxmlformats.org/officeDocument/2006/relationships/hyperlink" Target="http://www.m62.net/presentation-theory/bullet-points-dont-work/beyond-bullet-points/" TargetMode="External"/><Relationship Id="rId4" Type="http://schemas.openxmlformats.org/officeDocument/2006/relationships/theme" Target="../theme/theme2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62000">
              <a:srgbClr val="FAFAFA"/>
            </a:gs>
            <a:gs pos="100000">
              <a:schemeClr val="bg1">
                <a:lumMod val="85000"/>
              </a:schemeClr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7702" y="985600"/>
            <a:ext cx="15254357" cy="2962111"/>
          </a:xfrm>
          <a:prstGeom prst="rect">
            <a:avLst/>
          </a:prstGeom>
        </p:spPr>
        <p:txBody>
          <a:bodyPr vert="horz" lIns="390779" tIns="195393" rIns="390779" bIns="195393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004" y="5529021"/>
            <a:ext cx="22679980" cy="26626365"/>
          </a:xfrm>
          <a:prstGeom prst="rect">
            <a:avLst/>
          </a:prstGeom>
        </p:spPr>
        <p:txBody>
          <a:bodyPr vert="horz" lIns="390779" tIns="195393" rIns="390779" bIns="195393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0013" y="33366498"/>
            <a:ext cx="5879997" cy="1922208"/>
          </a:xfrm>
          <a:prstGeom prst="rect">
            <a:avLst/>
          </a:prstGeom>
        </p:spPr>
        <p:txBody>
          <a:bodyPr vert="horz" lIns="390779" tIns="195393" rIns="390779" bIns="195393" rtlCol="0" anchor="ctr"/>
          <a:lstStyle>
            <a:lvl1pPr algn="l">
              <a:defRPr sz="50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91859-FBDA-4EE4-81C4-9D465924BF1A}" type="datetimeFigureOut">
              <a:rPr lang="sr-Latn-RS" smtClean="0"/>
              <a:t>20.11.2015.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09999" y="33366498"/>
            <a:ext cx="7979992" cy="1922208"/>
          </a:xfrm>
          <a:prstGeom prst="rect">
            <a:avLst/>
          </a:prstGeom>
        </p:spPr>
        <p:txBody>
          <a:bodyPr vert="horz" lIns="390779" tIns="195393" rIns="390779" bIns="195393" rtlCol="0" anchor="ctr"/>
          <a:lstStyle>
            <a:lvl1pPr algn="ctr">
              <a:defRPr sz="50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59999" y="33366498"/>
            <a:ext cx="5879997" cy="1922208"/>
          </a:xfrm>
          <a:prstGeom prst="rect">
            <a:avLst/>
          </a:prstGeom>
        </p:spPr>
        <p:txBody>
          <a:bodyPr vert="horz" lIns="390779" tIns="195393" rIns="390779" bIns="195393" rtlCol="0" anchor="ctr"/>
          <a:lstStyle>
            <a:lvl1pPr algn="r">
              <a:defRPr sz="50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A981A-41DA-4A98-AF2A-078CB786E99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2713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2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3907375" rtl="0" eaLnBrk="1" latinLnBrk="0" hangingPunct="1">
        <a:spcBef>
          <a:spcPct val="0"/>
        </a:spcBef>
        <a:buNone/>
        <a:defRPr sz="7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5280" indent="-1465280" algn="l" defTabSz="3907375" rtl="0" eaLnBrk="1" latinLnBrk="0" hangingPunct="1">
        <a:spcBef>
          <a:spcPct val="20000"/>
        </a:spcBef>
        <a:buFont typeface="Arial" pitchFamily="34" charset="0"/>
        <a:buChar char="•"/>
        <a:defRPr sz="8999" kern="1200">
          <a:solidFill>
            <a:schemeClr val="tx1"/>
          </a:solidFill>
          <a:latin typeface="+mn-lt"/>
          <a:ea typeface="+mn-ea"/>
          <a:cs typeface="+mn-cs"/>
        </a:defRPr>
      </a:lvl1pPr>
      <a:lvl2pPr marL="3174736" indent="-1221053" algn="l" defTabSz="3907375" rtl="0" eaLnBrk="1" latinLnBrk="0" hangingPunct="1">
        <a:spcBef>
          <a:spcPct val="20000"/>
        </a:spcBef>
        <a:buFont typeface="Arial" pitchFamily="34" charset="0"/>
        <a:buChar char="–"/>
        <a:defRPr sz="7699" kern="1200">
          <a:solidFill>
            <a:schemeClr val="tx1"/>
          </a:solidFill>
          <a:latin typeface="+mn-lt"/>
          <a:ea typeface="+mn-ea"/>
          <a:cs typeface="+mn-cs"/>
        </a:defRPr>
      </a:lvl2pPr>
      <a:lvl3pPr marL="4884229" indent="-976869" algn="l" defTabSz="3907375" rtl="0" eaLnBrk="1" latinLnBrk="0" hangingPunct="1">
        <a:spcBef>
          <a:spcPct val="20000"/>
        </a:spcBef>
        <a:buFont typeface="Arial" pitchFamily="34" charset="0"/>
        <a:buChar char="•"/>
        <a:defRPr sz="6399" kern="1200">
          <a:solidFill>
            <a:schemeClr val="tx1"/>
          </a:solidFill>
          <a:latin typeface="+mn-lt"/>
          <a:ea typeface="+mn-ea"/>
          <a:cs typeface="+mn-cs"/>
        </a:defRPr>
      </a:lvl3pPr>
      <a:lvl4pPr marL="6837907" indent="-976869" algn="l" defTabSz="3907375" rtl="0" eaLnBrk="1" latinLnBrk="0" hangingPunct="1">
        <a:spcBef>
          <a:spcPct val="20000"/>
        </a:spcBef>
        <a:buFont typeface="Arial" pitchFamily="34" charset="0"/>
        <a:buChar char="–"/>
        <a:defRPr sz="5099" kern="1200">
          <a:solidFill>
            <a:schemeClr val="tx1"/>
          </a:solidFill>
          <a:latin typeface="+mn-lt"/>
          <a:ea typeface="+mn-ea"/>
          <a:cs typeface="+mn-cs"/>
        </a:defRPr>
      </a:lvl4pPr>
      <a:lvl5pPr marL="8791608" indent="-976869" algn="l" defTabSz="3907375" rtl="0" eaLnBrk="1" latinLnBrk="0" hangingPunct="1">
        <a:spcBef>
          <a:spcPct val="20000"/>
        </a:spcBef>
        <a:buFont typeface="Arial" pitchFamily="34" charset="0"/>
        <a:buChar char="»"/>
        <a:defRPr sz="5099" kern="1200">
          <a:solidFill>
            <a:schemeClr val="tx1"/>
          </a:solidFill>
          <a:latin typeface="+mn-lt"/>
          <a:ea typeface="+mn-ea"/>
          <a:cs typeface="+mn-cs"/>
        </a:defRPr>
      </a:lvl5pPr>
      <a:lvl6pPr marL="10745289" indent="-976869" algn="l" defTabSz="3907375" rtl="0" eaLnBrk="1" latinLnBrk="0" hangingPunct="1">
        <a:spcBef>
          <a:spcPct val="20000"/>
        </a:spcBef>
        <a:buFont typeface="Arial" pitchFamily="34" charset="0"/>
        <a:buChar char="•"/>
        <a:defRPr sz="8699" kern="1200">
          <a:solidFill>
            <a:schemeClr val="tx1"/>
          </a:solidFill>
          <a:latin typeface="+mn-lt"/>
          <a:ea typeface="+mn-ea"/>
          <a:cs typeface="+mn-cs"/>
        </a:defRPr>
      </a:lvl6pPr>
      <a:lvl7pPr marL="12698977" indent="-976869" algn="l" defTabSz="3907375" rtl="0" eaLnBrk="1" latinLnBrk="0" hangingPunct="1">
        <a:spcBef>
          <a:spcPct val="20000"/>
        </a:spcBef>
        <a:buFont typeface="Arial" pitchFamily="34" charset="0"/>
        <a:buChar char="•"/>
        <a:defRPr sz="8699" kern="1200">
          <a:solidFill>
            <a:schemeClr val="tx1"/>
          </a:solidFill>
          <a:latin typeface="+mn-lt"/>
          <a:ea typeface="+mn-ea"/>
          <a:cs typeface="+mn-cs"/>
        </a:defRPr>
      </a:lvl7pPr>
      <a:lvl8pPr marL="14652668" indent="-976869" algn="l" defTabSz="3907375" rtl="0" eaLnBrk="1" latinLnBrk="0" hangingPunct="1">
        <a:spcBef>
          <a:spcPct val="20000"/>
        </a:spcBef>
        <a:buFont typeface="Arial" pitchFamily="34" charset="0"/>
        <a:buChar char="•"/>
        <a:defRPr sz="8699" kern="1200">
          <a:solidFill>
            <a:schemeClr val="tx1"/>
          </a:solidFill>
          <a:latin typeface="+mn-lt"/>
          <a:ea typeface="+mn-ea"/>
          <a:cs typeface="+mn-cs"/>
        </a:defRPr>
      </a:lvl8pPr>
      <a:lvl9pPr marL="16606349" indent="-976869" algn="l" defTabSz="3907375" rtl="0" eaLnBrk="1" latinLnBrk="0" hangingPunct="1">
        <a:spcBef>
          <a:spcPct val="20000"/>
        </a:spcBef>
        <a:buFont typeface="Arial" pitchFamily="34" charset="0"/>
        <a:buChar char="•"/>
        <a:defRPr sz="8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7375" rtl="0" eaLnBrk="1" latinLnBrk="0" hangingPunct="1">
        <a:defRPr sz="7699" kern="1200">
          <a:solidFill>
            <a:schemeClr val="tx1"/>
          </a:solidFill>
          <a:latin typeface="+mn-lt"/>
          <a:ea typeface="+mn-ea"/>
          <a:cs typeface="+mn-cs"/>
        </a:defRPr>
      </a:lvl1pPr>
      <a:lvl2pPr marL="1953691" algn="l" defTabSz="3907375" rtl="0" eaLnBrk="1" latinLnBrk="0" hangingPunct="1">
        <a:defRPr sz="7699" kern="1200">
          <a:solidFill>
            <a:schemeClr val="tx1"/>
          </a:solidFill>
          <a:latin typeface="+mn-lt"/>
          <a:ea typeface="+mn-ea"/>
          <a:cs typeface="+mn-cs"/>
        </a:defRPr>
      </a:lvl2pPr>
      <a:lvl3pPr marL="3907375" algn="l" defTabSz="3907375" rtl="0" eaLnBrk="1" latinLnBrk="0" hangingPunct="1">
        <a:defRPr sz="7699" kern="1200">
          <a:solidFill>
            <a:schemeClr val="tx1"/>
          </a:solidFill>
          <a:latin typeface="+mn-lt"/>
          <a:ea typeface="+mn-ea"/>
          <a:cs typeface="+mn-cs"/>
        </a:defRPr>
      </a:lvl3pPr>
      <a:lvl4pPr marL="5861070" algn="l" defTabSz="3907375" rtl="0" eaLnBrk="1" latinLnBrk="0" hangingPunct="1">
        <a:defRPr sz="7699" kern="1200">
          <a:solidFill>
            <a:schemeClr val="tx1"/>
          </a:solidFill>
          <a:latin typeface="+mn-lt"/>
          <a:ea typeface="+mn-ea"/>
          <a:cs typeface="+mn-cs"/>
        </a:defRPr>
      </a:lvl4pPr>
      <a:lvl5pPr marL="7814741" algn="l" defTabSz="3907375" rtl="0" eaLnBrk="1" latinLnBrk="0" hangingPunct="1">
        <a:defRPr sz="7699" kern="1200">
          <a:solidFill>
            <a:schemeClr val="tx1"/>
          </a:solidFill>
          <a:latin typeface="+mn-lt"/>
          <a:ea typeface="+mn-ea"/>
          <a:cs typeface="+mn-cs"/>
        </a:defRPr>
      </a:lvl5pPr>
      <a:lvl6pPr marL="9768435" algn="l" defTabSz="3907375" rtl="0" eaLnBrk="1" latinLnBrk="0" hangingPunct="1">
        <a:defRPr sz="7699" kern="1200">
          <a:solidFill>
            <a:schemeClr val="tx1"/>
          </a:solidFill>
          <a:latin typeface="+mn-lt"/>
          <a:ea typeface="+mn-ea"/>
          <a:cs typeface="+mn-cs"/>
        </a:defRPr>
      </a:lvl6pPr>
      <a:lvl7pPr marL="11722130" algn="l" defTabSz="3907375" rtl="0" eaLnBrk="1" latinLnBrk="0" hangingPunct="1">
        <a:defRPr sz="7699" kern="1200">
          <a:solidFill>
            <a:schemeClr val="tx1"/>
          </a:solidFill>
          <a:latin typeface="+mn-lt"/>
          <a:ea typeface="+mn-ea"/>
          <a:cs typeface="+mn-cs"/>
        </a:defRPr>
      </a:lvl7pPr>
      <a:lvl8pPr marL="13675827" algn="l" defTabSz="3907375" rtl="0" eaLnBrk="1" latinLnBrk="0" hangingPunct="1">
        <a:defRPr sz="7699" kern="1200">
          <a:solidFill>
            <a:schemeClr val="tx1"/>
          </a:solidFill>
          <a:latin typeface="+mn-lt"/>
          <a:ea typeface="+mn-ea"/>
          <a:cs typeface="+mn-cs"/>
        </a:defRPr>
      </a:lvl8pPr>
      <a:lvl9pPr marL="15629502" algn="l" defTabSz="3907375" rtl="0" eaLnBrk="1" latinLnBrk="0" hangingPunct="1">
        <a:defRPr sz="76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1251" y="2165205"/>
            <a:ext cx="15405440" cy="22007636"/>
          </a:xfrm>
          <a:prstGeom prst="rect">
            <a:avLst/>
          </a:prstGeom>
        </p:spPr>
      </p:pic>
      <p:sp>
        <p:nvSpPr>
          <p:cNvPr id="8" name="Rectangle 303"/>
          <p:cNvSpPr/>
          <p:nvPr/>
        </p:nvSpPr>
        <p:spPr>
          <a:xfrm>
            <a:off x="1956597" y="1599999"/>
            <a:ext cx="15832023" cy="32799762"/>
          </a:xfrm>
          <a:custGeom>
            <a:avLst/>
            <a:gdLst/>
            <a:ahLst/>
            <a:cxnLst/>
            <a:rect l="l" t="t" r="r" b="b"/>
            <a:pathLst>
              <a:path w="5166836" h="4214851">
                <a:moveTo>
                  <a:pt x="101422" y="106208"/>
                </a:moveTo>
                <a:lnTo>
                  <a:pt x="101422" y="2882335"/>
                </a:lnTo>
                <a:lnTo>
                  <a:pt x="102642" y="2882335"/>
                </a:lnTo>
                <a:lnTo>
                  <a:pt x="246658" y="2882335"/>
                </a:lnTo>
                <a:lnTo>
                  <a:pt x="5065081" y="2882335"/>
                </a:lnTo>
                <a:lnTo>
                  <a:pt x="5065081" y="2882760"/>
                </a:lnTo>
                <a:lnTo>
                  <a:pt x="5068611" y="2882760"/>
                </a:lnTo>
                <a:lnTo>
                  <a:pt x="5068611" y="106208"/>
                </a:lnTo>
                <a:close/>
                <a:moveTo>
                  <a:pt x="0" y="0"/>
                </a:moveTo>
                <a:lnTo>
                  <a:pt x="5166836" y="0"/>
                </a:lnTo>
                <a:lnTo>
                  <a:pt x="5166836" y="4214851"/>
                </a:lnTo>
                <a:lnTo>
                  <a:pt x="0" y="4214851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48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1655" tIns="195826" rIns="391655" bIns="195826" rtlCol="0" anchor="ctr"/>
          <a:lstStyle/>
          <a:p>
            <a:pPr algn="ctr" defTabSz="2937673" fontAlgn="base">
              <a:spcBef>
                <a:spcPct val="0"/>
              </a:spcBef>
              <a:spcAft>
                <a:spcPct val="0"/>
              </a:spcAft>
            </a:pPr>
            <a:endParaRPr lang="en-GB" sz="5799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41169" y="24724235"/>
            <a:ext cx="15235167" cy="89658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1655" tIns="195826" rIns="391655" bIns="195826" rtlCol="0" anchor="ctr"/>
          <a:lstStyle/>
          <a:p>
            <a:pPr algn="ctr" defTabSz="2937673" fontAlgn="base">
              <a:spcBef>
                <a:spcPct val="0"/>
              </a:spcBef>
              <a:spcAft>
                <a:spcPct val="0"/>
              </a:spcAft>
            </a:pPr>
            <a:r>
              <a:rPr lang="en-US" sz="10299" dirty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It’s not the </a:t>
            </a:r>
            <a:r>
              <a:rPr lang="en-US" sz="10299" b="1" dirty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design</a:t>
            </a:r>
            <a:r>
              <a:rPr lang="en-US" sz="10299" dirty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of your template, it’s what you </a:t>
            </a:r>
            <a:r>
              <a:rPr lang="en-US" sz="10299" b="1" dirty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do with it</a:t>
            </a:r>
            <a:r>
              <a:rPr lang="en-US" sz="10299" dirty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that counts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93170" y="2693460"/>
            <a:ext cx="14961605" cy="2095744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1655" tIns="195826" rIns="391655" bIns="195826" rtlCol="0" anchor="ctr"/>
          <a:lstStyle/>
          <a:p>
            <a:pPr algn="ctr" defTabSz="2937673" fontAlgn="base">
              <a:spcBef>
                <a:spcPct val="0"/>
              </a:spcBef>
              <a:spcAft>
                <a:spcPct val="0"/>
              </a:spcAft>
            </a:pPr>
            <a:endParaRPr lang="en-GB" sz="5799" dirty="0">
              <a:solidFill>
                <a:prstClr val="white"/>
              </a:solidFill>
            </a:endParaRPr>
          </a:p>
        </p:txBody>
      </p:sp>
      <p:grpSp>
        <p:nvGrpSpPr>
          <p:cNvPr id="2070" name="Group 2069"/>
          <p:cNvGrpSpPr/>
          <p:nvPr/>
        </p:nvGrpSpPr>
        <p:grpSpPr>
          <a:xfrm>
            <a:off x="18369638" y="1626074"/>
            <a:ext cx="4873748" cy="10659995"/>
            <a:chOff x="6665560" y="232327"/>
            <a:chExt cx="1768476" cy="1523058"/>
          </a:xfrm>
        </p:grpSpPr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6670991" y="232327"/>
              <a:ext cx="1763045" cy="1523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2937673" fontAlgn="base">
                <a:spcBef>
                  <a:spcPct val="0"/>
                </a:spcBef>
                <a:spcAft>
                  <a:spcPct val="0"/>
                </a:spcAft>
              </a:pPr>
              <a:endParaRPr lang="en-US" sz="5799" dirty="0">
                <a:solidFill>
                  <a:prstClr val="black"/>
                </a:solidFill>
                <a:latin typeface="Arial" charset="0"/>
              </a:endParaRPr>
            </a:p>
          </p:txBody>
        </p:sp>
        <p:pic>
          <p:nvPicPr>
            <p:cNvPr id="2053" name="Picture 4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516" y="310726"/>
              <a:ext cx="1420564" cy="9304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Rectangle 65"/>
            <p:cNvSpPr/>
            <p:nvPr userDrawn="1"/>
          </p:nvSpPr>
          <p:spPr>
            <a:xfrm>
              <a:off x="6665560" y="1203599"/>
              <a:ext cx="1768475" cy="551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9376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99" dirty="0" smtClean="0">
                  <a:solidFill>
                    <a:srgbClr val="1B547D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Beyond bullet points</a:t>
              </a:r>
              <a:endParaRPr lang="en-US" sz="6099" dirty="0">
                <a:solidFill>
                  <a:srgbClr val="1B547D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071" name="Group 2070"/>
          <p:cNvGrpSpPr/>
          <p:nvPr/>
        </p:nvGrpSpPr>
        <p:grpSpPr>
          <a:xfrm>
            <a:off x="18369637" y="12669872"/>
            <a:ext cx="4873746" cy="10659995"/>
            <a:chOff x="6665560" y="1810221"/>
            <a:chExt cx="1768475" cy="1523058"/>
          </a:xfrm>
        </p:grpSpPr>
        <p:sp>
          <p:nvSpPr>
            <p:cNvPr id="68" name="Freeform 7"/>
            <p:cNvSpPr>
              <a:spLocks/>
            </p:cNvSpPr>
            <p:nvPr userDrawn="1"/>
          </p:nvSpPr>
          <p:spPr bwMode="auto">
            <a:xfrm>
              <a:off x="6665561" y="1810221"/>
              <a:ext cx="1763045" cy="1523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2937673" fontAlgn="base">
                <a:spcBef>
                  <a:spcPct val="0"/>
                </a:spcBef>
                <a:spcAft>
                  <a:spcPct val="0"/>
                </a:spcAft>
              </a:pPr>
              <a:endParaRPr lang="en-US" sz="5799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6665560" y="2781493"/>
              <a:ext cx="1768475" cy="551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9376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99" dirty="0" smtClean="0">
                  <a:solidFill>
                    <a:srgbClr val="1B547D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PowerPoint</a:t>
              </a:r>
            </a:p>
            <a:p>
              <a:pPr algn="ctr" defTabSz="29376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99" dirty="0" smtClean="0">
                  <a:solidFill>
                    <a:srgbClr val="1B547D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slides</a:t>
              </a:r>
              <a:endParaRPr lang="en-US" sz="6099" dirty="0">
                <a:solidFill>
                  <a:srgbClr val="1B547D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pic>
          <p:nvPicPr>
            <p:cNvPr id="2060" name="Picture 2059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25643" y="1914522"/>
              <a:ext cx="1042880" cy="891414"/>
            </a:xfrm>
            <a:prstGeom prst="rect">
              <a:avLst/>
            </a:prstGeom>
          </p:spPr>
        </p:pic>
        <p:sp>
          <p:nvSpPr>
            <p:cNvPr id="2061" name="Down Arrow 2060"/>
            <p:cNvSpPr/>
            <p:nvPr userDrawn="1"/>
          </p:nvSpPr>
          <p:spPr>
            <a:xfrm>
              <a:off x="7403067" y="2054346"/>
              <a:ext cx="288032" cy="432048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937673" fontAlgn="base">
                <a:spcBef>
                  <a:spcPct val="0"/>
                </a:spcBef>
                <a:spcAft>
                  <a:spcPct val="0"/>
                </a:spcAft>
              </a:pPr>
              <a:endParaRPr lang="en-GB" sz="5799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072" name="Group 2071"/>
          <p:cNvGrpSpPr/>
          <p:nvPr/>
        </p:nvGrpSpPr>
        <p:grpSpPr>
          <a:xfrm>
            <a:off x="18384603" y="23739758"/>
            <a:ext cx="4873746" cy="10660005"/>
            <a:chOff x="6670991" y="3391842"/>
            <a:chExt cx="1768475" cy="1523059"/>
          </a:xfrm>
        </p:grpSpPr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6670991" y="3391842"/>
              <a:ext cx="1763045" cy="1523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2937673" fontAlgn="base">
                <a:spcBef>
                  <a:spcPct val="0"/>
                </a:spcBef>
                <a:spcAft>
                  <a:spcPct val="0"/>
                </a:spcAft>
              </a:pPr>
              <a:endParaRPr lang="en-US" sz="5799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7" name="Rectangle 76"/>
            <p:cNvSpPr/>
            <p:nvPr userDrawn="1"/>
          </p:nvSpPr>
          <p:spPr>
            <a:xfrm>
              <a:off x="6670991" y="4363115"/>
              <a:ext cx="1768475" cy="551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9376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99" dirty="0" smtClean="0">
                  <a:solidFill>
                    <a:srgbClr val="1B547D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PowerPoint</a:t>
              </a:r>
            </a:p>
            <a:p>
              <a:pPr algn="ctr" defTabSz="29376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99" dirty="0" smtClean="0">
                  <a:solidFill>
                    <a:srgbClr val="1B547D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training</a:t>
              </a:r>
              <a:endParaRPr lang="en-US" sz="6099" dirty="0">
                <a:solidFill>
                  <a:srgbClr val="1B547D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2063" name="Group 13"/>
            <p:cNvGrpSpPr>
              <a:grpSpLocks noChangeAspect="1"/>
            </p:cNvGrpSpPr>
            <p:nvPr userDrawn="1"/>
          </p:nvGrpSpPr>
          <p:grpSpPr bwMode="auto">
            <a:xfrm>
              <a:off x="6771622" y="3532500"/>
              <a:ext cx="1515584" cy="795954"/>
              <a:chOff x="4631" y="1694"/>
              <a:chExt cx="834" cy="438"/>
            </a:xfrm>
            <a:solidFill>
              <a:schemeClr val="accent2"/>
            </a:solidFill>
          </p:grpSpPr>
          <p:sp>
            <p:nvSpPr>
              <p:cNvPr id="2066" name="Oval 15"/>
              <p:cNvSpPr>
                <a:spLocks noChangeArrowheads="1"/>
              </p:cNvSpPr>
              <p:nvPr userDrawn="1"/>
            </p:nvSpPr>
            <p:spPr bwMode="auto">
              <a:xfrm>
                <a:off x="4750" y="1778"/>
                <a:ext cx="125" cy="1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293767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5799" dirty="0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2067" name="Freeform 16"/>
              <p:cNvSpPr>
                <a:spLocks noEditPoints="1"/>
              </p:cNvSpPr>
              <p:nvPr userDrawn="1"/>
            </p:nvSpPr>
            <p:spPr bwMode="auto">
              <a:xfrm>
                <a:off x="4631" y="1694"/>
                <a:ext cx="834" cy="438"/>
              </a:xfrm>
              <a:custGeom>
                <a:avLst/>
                <a:gdLst>
                  <a:gd name="T0" fmla="*/ 149 w 400"/>
                  <a:gd name="T1" fmla="*/ 0 h 209"/>
                  <a:gd name="T2" fmla="*/ 149 w 400"/>
                  <a:gd name="T3" fmla="*/ 93 h 209"/>
                  <a:gd name="T4" fmla="*/ 120 w 400"/>
                  <a:gd name="T5" fmla="*/ 107 h 209"/>
                  <a:gd name="T6" fmla="*/ 109 w 400"/>
                  <a:gd name="T7" fmla="*/ 107 h 209"/>
                  <a:gd name="T8" fmla="*/ 65 w 400"/>
                  <a:gd name="T9" fmla="*/ 107 h 209"/>
                  <a:gd name="T10" fmla="*/ 46 w 400"/>
                  <a:gd name="T11" fmla="*/ 107 h 209"/>
                  <a:gd name="T12" fmla="*/ 33 w 400"/>
                  <a:gd name="T13" fmla="*/ 116 h 209"/>
                  <a:gd name="T14" fmla="*/ 0 w 400"/>
                  <a:gd name="T15" fmla="*/ 209 h 209"/>
                  <a:gd name="T16" fmla="*/ 30 w 400"/>
                  <a:gd name="T17" fmla="*/ 209 h 209"/>
                  <a:gd name="T18" fmla="*/ 46 w 400"/>
                  <a:gd name="T19" fmla="*/ 163 h 209"/>
                  <a:gd name="T20" fmla="*/ 46 w 400"/>
                  <a:gd name="T21" fmla="*/ 209 h 209"/>
                  <a:gd name="T22" fmla="*/ 127 w 400"/>
                  <a:gd name="T23" fmla="*/ 209 h 209"/>
                  <a:gd name="T24" fmla="*/ 127 w 400"/>
                  <a:gd name="T25" fmla="*/ 134 h 209"/>
                  <a:gd name="T26" fmla="*/ 128 w 400"/>
                  <a:gd name="T27" fmla="*/ 134 h 209"/>
                  <a:gd name="T28" fmla="*/ 149 w 400"/>
                  <a:gd name="T29" fmla="*/ 124 h 209"/>
                  <a:gd name="T30" fmla="*/ 149 w 400"/>
                  <a:gd name="T31" fmla="*/ 150 h 209"/>
                  <a:gd name="T32" fmla="*/ 400 w 400"/>
                  <a:gd name="T33" fmla="*/ 150 h 209"/>
                  <a:gd name="T34" fmla="*/ 400 w 400"/>
                  <a:gd name="T35" fmla="*/ 0 h 209"/>
                  <a:gd name="T36" fmla="*/ 149 w 400"/>
                  <a:gd name="T37" fmla="*/ 0 h 209"/>
                  <a:gd name="T38" fmla="*/ 385 w 400"/>
                  <a:gd name="T39" fmla="*/ 136 h 209"/>
                  <a:gd name="T40" fmla="*/ 163 w 400"/>
                  <a:gd name="T41" fmla="*/ 136 h 209"/>
                  <a:gd name="T42" fmla="*/ 163 w 400"/>
                  <a:gd name="T43" fmla="*/ 117 h 209"/>
                  <a:gd name="T44" fmla="*/ 233 w 400"/>
                  <a:gd name="T45" fmla="*/ 84 h 209"/>
                  <a:gd name="T46" fmla="*/ 239 w 400"/>
                  <a:gd name="T47" fmla="*/ 66 h 209"/>
                  <a:gd name="T48" fmla="*/ 238 w 400"/>
                  <a:gd name="T49" fmla="*/ 64 h 209"/>
                  <a:gd name="T50" fmla="*/ 221 w 400"/>
                  <a:gd name="T51" fmla="*/ 58 h 209"/>
                  <a:gd name="T52" fmla="*/ 163 w 400"/>
                  <a:gd name="T53" fmla="*/ 86 h 209"/>
                  <a:gd name="T54" fmla="*/ 163 w 400"/>
                  <a:gd name="T55" fmla="*/ 15 h 209"/>
                  <a:gd name="T56" fmla="*/ 385 w 400"/>
                  <a:gd name="T57" fmla="*/ 15 h 209"/>
                  <a:gd name="T58" fmla="*/ 385 w 400"/>
                  <a:gd name="T59" fmla="*/ 136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00" h="209">
                    <a:moveTo>
                      <a:pt x="149" y="0"/>
                    </a:moveTo>
                    <a:cubicBezTo>
                      <a:pt x="149" y="93"/>
                      <a:pt x="149" y="93"/>
                      <a:pt x="149" y="93"/>
                    </a:cubicBezTo>
                    <a:cubicBezTo>
                      <a:pt x="120" y="107"/>
                      <a:pt x="120" y="107"/>
                      <a:pt x="120" y="107"/>
                    </a:cubicBezTo>
                    <a:cubicBezTo>
                      <a:pt x="109" y="107"/>
                      <a:pt x="109" y="107"/>
                      <a:pt x="109" y="107"/>
                    </a:cubicBezTo>
                    <a:cubicBezTo>
                      <a:pt x="65" y="107"/>
                      <a:pt x="65" y="107"/>
                      <a:pt x="65" y="107"/>
                    </a:cubicBezTo>
                    <a:cubicBezTo>
                      <a:pt x="46" y="107"/>
                      <a:pt x="46" y="107"/>
                      <a:pt x="46" y="107"/>
                    </a:cubicBezTo>
                    <a:cubicBezTo>
                      <a:pt x="40" y="106"/>
                      <a:pt x="35" y="110"/>
                      <a:pt x="33" y="116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30" y="209"/>
                      <a:pt x="30" y="209"/>
                      <a:pt x="30" y="209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46" y="209"/>
                      <a:pt x="46" y="209"/>
                      <a:pt x="46" y="209"/>
                    </a:cubicBezTo>
                    <a:cubicBezTo>
                      <a:pt x="127" y="209"/>
                      <a:pt x="127" y="209"/>
                      <a:pt x="127" y="209"/>
                    </a:cubicBezTo>
                    <a:cubicBezTo>
                      <a:pt x="127" y="134"/>
                      <a:pt x="127" y="134"/>
                      <a:pt x="127" y="134"/>
                    </a:cubicBezTo>
                    <a:cubicBezTo>
                      <a:pt x="128" y="134"/>
                      <a:pt x="128" y="134"/>
                      <a:pt x="128" y="13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50"/>
                      <a:pt x="149" y="150"/>
                      <a:pt x="149" y="150"/>
                    </a:cubicBezTo>
                    <a:cubicBezTo>
                      <a:pt x="400" y="150"/>
                      <a:pt x="400" y="150"/>
                      <a:pt x="400" y="150"/>
                    </a:cubicBezTo>
                    <a:cubicBezTo>
                      <a:pt x="400" y="0"/>
                      <a:pt x="400" y="0"/>
                      <a:pt x="400" y="0"/>
                    </a:cubicBezTo>
                    <a:lnTo>
                      <a:pt x="149" y="0"/>
                    </a:lnTo>
                    <a:close/>
                    <a:moveTo>
                      <a:pt x="385" y="136"/>
                    </a:moveTo>
                    <a:cubicBezTo>
                      <a:pt x="163" y="136"/>
                      <a:pt x="163" y="136"/>
                      <a:pt x="163" y="136"/>
                    </a:cubicBezTo>
                    <a:cubicBezTo>
                      <a:pt x="163" y="117"/>
                      <a:pt x="163" y="117"/>
                      <a:pt x="163" y="117"/>
                    </a:cubicBezTo>
                    <a:cubicBezTo>
                      <a:pt x="233" y="84"/>
                      <a:pt x="233" y="84"/>
                      <a:pt x="233" y="84"/>
                    </a:cubicBezTo>
                    <a:cubicBezTo>
                      <a:pt x="239" y="80"/>
                      <a:pt x="242" y="73"/>
                      <a:pt x="239" y="66"/>
                    </a:cubicBezTo>
                    <a:cubicBezTo>
                      <a:pt x="238" y="64"/>
                      <a:pt x="238" y="64"/>
                      <a:pt x="238" y="64"/>
                    </a:cubicBezTo>
                    <a:cubicBezTo>
                      <a:pt x="235" y="58"/>
                      <a:pt x="227" y="55"/>
                      <a:pt x="221" y="58"/>
                    </a:cubicBezTo>
                    <a:cubicBezTo>
                      <a:pt x="163" y="86"/>
                      <a:pt x="163" y="86"/>
                      <a:pt x="163" y="86"/>
                    </a:cubicBezTo>
                    <a:cubicBezTo>
                      <a:pt x="163" y="15"/>
                      <a:pt x="163" y="15"/>
                      <a:pt x="163" y="15"/>
                    </a:cubicBezTo>
                    <a:cubicBezTo>
                      <a:pt x="385" y="15"/>
                      <a:pt x="385" y="15"/>
                      <a:pt x="385" y="15"/>
                    </a:cubicBezTo>
                    <a:lnTo>
                      <a:pt x="385" y="1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293767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5799" dirty="0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pic>
          <p:nvPicPr>
            <p:cNvPr id="2069" name="Picture 17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2468" y="3606476"/>
              <a:ext cx="419962" cy="416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73" name="Rectangle 2072">
            <a:hlinkClick r:id="rId10"/>
          </p:cNvPr>
          <p:cNvSpPr/>
          <p:nvPr/>
        </p:nvSpPr>
        <p:spPr>
          <a:xfrm>
            <a:off x="18384603" y="1599999"/>
            <a:ext cx="4873746" cy="10686072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1655" tIns="195826" rIns="391655" bIns="195826" rtlCol="0" anchor="ctr"/>
          <a:lstStyle/>
          <a:p>
            <a:pPr algn="ctr" defTabSz="2937673" fontAlgn="base">
              <a:spcBef>
                <a:spcPct val="0"/>
              </a:spcBef>
              <a:spcAft>
                <a:spcPct val="0"/>
              </a:spcAft>
            </a:pPr>
            <a:endParaRPr lang="en-GB" sz="5799" dirty="0">
              <a:solidFill>
                <a:prstClr val="white"/>
              </a:solidFill>
            </a:endParaRPr>
          </a:p>
        </p:txBody>
      </p:sp>
      <p:sp>
        <p:nvSpPr>
          <p:cNvPr id="146" name="Rectangle 145">
            <a:hlinkClick r:id="rId11"/>
          </p:cNvPr>
          <p:cNvSpPr/>
          <p:nvPr/>
        </p:nvSpPr>
        <p:spPr>
          <a:xfrm>
            <a:off x="18369637" y="12669874"/>
            <a:ext cx="4873746" cy="10686072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1655" tIns="195826" rIns="391655" bIns="195826" rtlCol="0" anchor="ctr"/>
          <a:lstStyle/>
          <a:p>
            <a:pPr algn="ctr" defTabSz="2937673" fontAlgn="base">
              <a:spcBef>
                <a:spcPct val="0"/>
              </a:spcBef>
              <a:spcAft>
                <a:spcPct val="0"/>
              </a:spcAft>
            </a:pPr>
            <a:endParaRPr lang="en-GB" sz="5799" dirty="0">
              <a:solidFill>
                <a:prstClr val="white"/>
              </a:solidFill>
            </a:endParaRPr>
          </a:p>
        </p:txBody>
      </p:sp>
      <p:sp>
        <p:nvSpPr>
          <p:cNvPr id="147" name="Rectangle 146">
            <a:hlinkClick r:id="rId12"/>
          </p:cNvPr>
          <p:cNvSpPr/>
          <p:nvPr/>
        </p:nvSpPr>
        <p:spPr>
          <a:xfrm>
            <a:off x="18384603" y="23713688"/>
            <a:ext cx="4873746" cy="10686072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1655" tIns="195826" rIns="391655" bIns="195826" rtlCol="0" anchor="ctr"/>
          <a:lstStyle/>
          <a:p>
            <a:pPr algn="ctr" defTabSz="2937673" fontAlgn="base">
              <a:spcBef>
                <a:spcPct val="0"/>
              </a:spcBef>
              <a:spcAft>
                <a:spcPct val="0"/>
              </a:spcAft>
            </a:pPr>
            <a:endParaRPr lang="en-GB" sz="5799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54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3907279" rtl="0" eaLnBrk="1" latinLnBrk="0" hangingPunct="1">
        <a:spcBef>
          <a:spcPct val="0"/>
        </a:spcBef>
        <a:buNone/>
        <a:defRPr sz="7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5244" indent="-1465244" algn="l" defTabSz="3907279" rtl="0" eaLnBrk="1" latinLnBrk="0" hangingPunct="1">
        <a:spcBef>
          <a:spcPct val="20000"/>
        </a:spcBef>
        <a:buFont typeface="Arial" pitchFamily="34" charset="0"/>
        <a:buChar char="•"/>
        <a:defRPr sz="8999" kern="1200">
          <a:solidFill>
            <a:schemeClr val="tx1"/>
          </a:solidFill>
          <a:latin typeface="+mn-lt"/>
          <a:ea typeface="+mn-ea"/>
          <a:cs typeface="+mn-cs"/>
        </a:defRPr>
      </a:lvl1pPr>
      <a:lvl2pPr marL="3174660" indent="-1221024" algn="l" defTabSz="3907279" rtl="0" eaLnBrk="1" latinLnBrk="0" hangingPunct="1">
        <a:spcBef>
          <a:spcPct val="20000"/>
        </a:spcBef>
        <a:buFont typeface="Arial" pitchFamily="34" charset="0"/>
        <a:buChar char="–"/>
        <a:defRPr sz="7699" kern="1200">
          <a:solidFill>
            <a:schemeClr val="tx1"/>
          </a:solidFill>
          <a:latin typeface="+mn-lt"/>
          <a:ea typeface="+mn-ea"/>
          <a:cs typeface="+mn-cs"/>
        </a:defRPr>
      </a:lvl2pPr>
      <a:lvl3pPr marL="4884111" indent="-976844" algn="l" defTabSz="3907279" rtl="0" eaLnBrk="1" latinLnBrk="0" hangingPunct="1">
        <a:spcBef>
          <a:spcPct val="20000"/>
        </a:spcBef>
        <a:buFont typeface="Arial" pitchFamily="34" charset="0"/>
        <a:buChar char="•"/>
        <a:defRPr sz="6399" kern="1200">
          <a:solidFill>
            <a:schemeClr val="tx1"/>
          </a:solidFill>
          <a:latin typeface="+mn-lt"/>
          <a:ea typeface="+mn-ea"/>
          <a:cs typeface="+mn-cs"/>
        </a:defRPr>
      </a:lvl3pPr>
      <a:lvl4pPr marL="6837737" indent="-976844" algn="l" defTabSz="3907279" rtl="0" eaLnBrk="1" latinLnBrk="0" hangingPunct="1">
        <a:spcBef>
          <a:spcPct val="20000"/>
        </a:spcBef>
        <a:buFont typeface="Arial" pitchFamily="34" charset="0"/>
        <a:buChar char="–"/>
        <a:defRPr sz="5099" kern="1200">
          <a:solidFill>
            <a:schemeClr val="tx1"/>
          </a:solidFill>
          <a:latin typeface="+mn-lt"/>
          <a:ea typeface="+mn-ea"/>
          <a:cs typeface="+mn-cs"/>
        </a:defRPr>
      </a:lvl4pPr>
      <a:lvl5pPr marL="8791386" indent="-976844" algn="l" defTabSz="3907279" rtl="0" eaLnBrk="1" latinLnBrk="0" hangingPunct="1">
        <a:spcBef>
          <a:spcPct val="20000"/>
        </a:spcBef>
        <a:buFont typeface="Arial" pitchFamily="34" charset="0"/>
        <a:buChar char="»"/>
        <a:defRPr sz="5099" kern="1200">
          <a:solidFill>
            <a:schemeClr val="tx1"/>
          </a:solidFill>
          <a:latin typeface="+mn-lt"/>
          <a:ea typeface="+mn-ea"/>
          <a:cs typeface="+mn-cs"/>
        </a:defRPr>
      </a:lvl5pPr>
      <a:lvl6pPr marL="10745019" indent="-976844" algn="l" defTabSz="3907279" rtl="0" eaLnBrk="1" latinLnBrk="0" hangingPunct="1">
        <a:spcBef>
          <a:spcPct val="20000"/>
        </a:spcBef>
        <a:buFont typeface="Arial" pitchFamily="34" charset="0"/>
        <a:buChar char="•"/>
        <a:defRPr sz="8699" kern="1200">
          <a:solidFill>
            <a:schemeClr val="tx1"/>
          </a:solidFill>
          <a:latin typeface="+mn-lt"/>
          <a:ea typeface="+mn-ea"/>
          <a:cs typeface="+mn-cs"/>
        </a:defRPr>
      </a:lvl6pPr>
      <a:lvl7pPr marL="12698662" indent="-976844" algn="l" defTabSz="3907279" rtl="0" eaLnBrk="1" latinLnBrk="0" hangingPunct="1">
        <a:spcBef>
          <a:spcPct val="20000"/>
        </a:spcBef>
        <a:buFont typeface="Arial" pitchFamily="34" charset="0"/>
        <a:buChar char="•"/>
        <a:defRPr sz="8699" kern="1200">
          <a:solidFill>
            <a:schemeClr val="tx1"/>
          </a:solidFill>
          <a:latin typeface="+mn-lt"/>
          <a:ea typeface="+mn-ea"/>
          <a:cs typeface="+mn-cs"/>
        </a:defRPr>
      </a:lvl7pPr>
      <a:lvl8pPr marL="14652302" indent="-976844" algn="l" defTabSz="3907279" rtl="0" eaLnBrk="1" latinLnBrk="0" hangingPunct="1">
        <a:spcBef>
          <a:spcPct val="20000"/>
        </a:spcBef>
        <a:buFont typeface="Arial" pitchFamily="34" charset="0"/>
        <a:buChar char="•"/>
        <a:defRPr sz="8699" kern="1200">
          <a:solidFill>
            <a:schemeClr val="tx1"/>
          </a:solidFill>
          <a:latin typeface="+mn-lt"/>
          <a:ea typeface="+mn-ea"/>
          <a:cs typeface="+mn-cs"/>
        </a:defRPr>
      </a:lvl8pPr>
      <a:lvl9pPr marL="16605934" indent="-976844" algn="l" defTabSz="3907279" rtl="0" eaLnBrk="1" latinLnBrk="0" hangingPunct="1">
        <a:spcBef>
          <a:spcPct val="20000"/>
        </a:spcBef>
        <a:buFont typeface="Arial" pitchFamily="34" charset="0"/>
        <a:buChar char="•"/>
        <a:defRPr sz="8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7279" rtl="0" eaLnBrk="1" latinLnBrk="0" hangingPunct="1">
        <a:defRPr sz="7699" kern="1200">
          <a:solidFill>
            <a:schemeClr val="tx1"/>
          </a:solidFill>
          <a:latin typeface="+mn-lt"/>
          <a:ea typeface="+mn-ea"/>
          <a:cs typeface="+mn-cs"/>
        </a:defRPr>
      </a:lvl1pPr>
      <a:lvl2pPr marL="1953640" algn="l" defTabSz="3907279" rtl="0" eaLnBrk="1" latinLnBrk="0" hangingPunct="1">
        <a:defRPr sz="7699" kern="1200">
          <a:solidFill>
            <a:schemeClr val="tx1"/>
          </a:solidFill>
          <a:latin typeface="+mn-lt"/>
          <a:ea typeface="+mn-ea"/>
          <a:cs typeface="+mn-cs"/>
        </a:defRPr>
      </a:lvl2pPr>
      <a:lvl3pPr marL="3907279" algn="l" defTabSz="3907279" rtl="0" eaLnBrk="1" latinLnBrk="0" hangingPunct="1">
        <a:defRPr sz="7699" kern="1200">
          <a:solidFill>
            <a:schemeClr val="tx1"/>
          </a:solidFill>
          <a:latin typeface="+mn-lt"/>
          <a:ea typeface="+mn-ea"/>
          <a:cs typeface="+mn-cs"/>
        </a:defRPr>
      </a:lvl3pPr>
      <a:lvl4pPr marL="5860922" algn="l" defTabSz="3907279" rtl="0" eaLnBrk="1" latinLnBrk="0" hangingPunct="1">
        <a:defRPr sz="7699" kern="1200">
          <a:solidFill>
            <a:schemeClr val="tx1"/>
          </a:solidFill>
          <a:latin typeface="+mn-lt"/>
          <a:ea typeface="+mn-ea"/>
          <a:cs typeface="+mn-cs"/>
        </a:defRPr>
      </a:lvl4pPr>
      <a:lvl5pPr marL="7814548" algn="l" defTabSz="3907279" rtl="0" eaLnBrk="1" latinLnBrk="0" hangingPunct="1">
        <a:defRPr sz="7699" kern="1200">
          <a:solidFill>
            <a:schemeClr val="tx1"/>
          </a:solidFill>
          <a:latin typeface="+mn-lt"/>
          <a:ea typeface="+mn-ea"/>
          <a:cs typeface="+mn-cs"/>
        </a:defRPr>
      </a:lvl5pPr>
      <a:lvl6pPr marL="9768191" algn="l" defTabSz="3907279" rtl="0" eaLnBrk="1" latinLnBrk="0" hangingPunct="1">
        <a:defRPr sz="7699" kern="1200">
          <a:solidFill>
            <a:schemeClr val="tx1"/>
          </a:solidFill>
          <a:latin typeface="+mn-lt"/>
          <a:ea typeface="+mn-ea"/>
          <a:cs typeface="+mn-cs"/>
        </a:defRPr>
      </a:lvl6pPr>
      <a:lvl7pPr marL="11721838" algn="l" defTabSz="3907279" rtl="0" eaLnBrk="1" latinLnBrk="0" hangingPunct="1">
        <a:defRPr sz="7699" kern="1200">
          <a:solidFill>
            <a:schemeClr val="tx1"/>
          </a:solidFill>
          <a:latin typeface="+mn-lt"/>
          <a:ea typeface="+mn-ea"/>
          <a:cs typeface="+mn-cs"/>
        </a:defRPr>
      </a:lvl7pPr>
      <a:lvl8pPr marL="13675486" algn="l" defTabSz="3907279" rtl="0" eaLnBrk="1" latinLnBrk="0" hangingPunct="1">
        <a:defRPr sz="7699" kern="1200">
          <a:solidFill>
            <a:schemeClr val="tx1"/>
          </a:solidFill>
          <a:latin typeface="+mn-lt"/>
          <a:ea typeface="+mn-ea"/>
          <a:cs typeface="+mn-cs"/>
        </a:defRPr>
      </a:lvl8pPr>
      <a:lvl9pPr marL="15629110" algn="l" defTabSz="3907279" rtl="0" eaLnBrk="1" latinLnBrk="0" hangingPunct="1">
        <a:defRPr sz="76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peg"/><Relationship Id="rId18" Type="http://schemas.openxmlformats.org/officeDocument/2006/relationships/image" Target="../media/image20.gif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17" Type="http://schemas.openxmlformats.org/officeDocument/2006/relationships/image" Target="../media/image19.jpeg"/><Relationship Id="rId2" Type="http://schemas.openxmlformats.org/officeDocument/2006/relationships/image" Target="../media/image6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5" Type="http://schemas.openxmlformats.org/officeDocument/2006/relationships/chart" Target="../charts/chart2.xml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Relationship Id="rId1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-1413" y="113"/>
            <a:ext cx="25199817" cy="3599977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66822" tIns="33414" rIns="66822" bIns="33414" anchor="ctr"/>
          <a:lstStyle/>
          <a:p>
            <a:pPr algn="ctr" eaLnBrk="1" hangingPunct="1">
              <a:defRPr/>
            </a:pPr>
            <a:endParaRPr lang="en-US" sz="1883">
              <a:solidFill>
                <a:srgbClr val="FFFF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290036" y="5501500"/>
            <a:ext cx="8694138" cy="59535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668248" tIns="334122" rIns="668248" bIns="668248"/>
          <a:lstStyle/>
          <a:p>
            <a:pPr algn="just">
              <a:spcBef>
                <a:spcPct val="50000"/>
              </a:spcBef>
              <a:spcAft>
                <a:spcPts val="1200"/>
              </a:spcAft>
              <a:tabLst>
                <a:tab pos="416261" algn="l"/>
              </a:tabLst>
              <a:defRPr/>
            </a:pPr>
            <a:r>
              <a:rPr lang="en-US" sz="4400" b="1" dirty="0" err="1">
                <a:latin typeface="Calibri" pitchFamily="34" charset="0"/>
              </a:rPr>
              <a:t>Uvod</a:t>
            </a:r>
            <a:endParaRPr lang="sr-Latn-RS" sz="4400" b="1" dirty="0">
              <a:latin typeface="Calibri" pitchFamily="34" charset="0"/>
            </a:endParaRPr>
          </a:p>
          <a:p>
            <a:pPr algn="just">
              <a:spcBef>
                <a:spcPct val="10000"/>
              </a:spcBef>
              <a:tabLst>
                <a:tab pos="416261" algn="l"/>
              </a:tabLst>
              <a:defRPr/>
            </a:pPr>
            <a:r>
              <a:rPr lang="en-US" sz="1915" dirty="0">
                <a:latin typeface="Calibri" panose="020F0502020204030204" pitchFamily="34" charset="0"/>
              </a:rPr>
              <a:t>	</a:t>
            </a:r>
            <a:r>
              <a:rPr lang="pl-PL" sz="2400" dirty="0">
                <a:latin typeface="Calibri" panose="020F0502020204030204" pitchFamily="34" charset="0"/>
              </a:rPr>
              <a:t>Lokalizacija izvora zvuka podrazumeva određivanje lokacije odakle dopiru zvučni talasi. Na osnovu vremenskih razlika u pristizanju zvuka na različite mikrofone određuje se pozicija izvora tog zvuka, a tehnika kojom se postiže naziva se TDOA (</a:t>
            </a:r>
            <a:r>
              <a:rPr lang="pl-PL" sz="2400" i="1" dirty="0">
                <a:latin typeface="Calibri" panose="020F0502020204030204" pitchFamily="34" charset="0"/>
              </a:rPr>
              <a:t>Time Difference Of Arrival</a:t>
            </a:r>
            <a:r>
              <a:rPr lang="pl-PL" sz="2400" dirty="0">
                <a:latin typeface="Calibri" panose="020F0502020204030204" pitchFamily="34" charset="0"/>
              </a:rPr>
              <a:t>). </a:t>
            </a:r>
          </a:p>
          <a:p>
            <a:pPr algn="just">
              <a:spcBef>
                <a:spcPct val="10000"/>
              </a:spcBef>
              <a:tabLst>
                <a:tab pos="416261" algn="l"/>
              </a:tabLst>
              <a:defRPr/>
            </a:pPr>
            <a:r>
              <a:rPr lang="en-US" sz="2400" dirty="0">
                <a:latin typeface="Calibri" panose="020F0502020204030204" pitchFamily="34" charset="0"/>
              </a:rPr>
              <a:t>	</a:t>
            </a:r>
            <a:r>
              <a:rPr lang="pl-PL" sz="2400" dirty="0">
                <a:latin typeface="Calibri" panose="020F0502020204030204" pitchFamily="34" charset="0"/>
              </a:rPr>
              <a:t>Na osnovu podataka o kašnjenju zvučnog signala dobijenih kroskorelacijom, u radu se porede tačnost i preciznost lokalizacije korišćenjem </a:t>
            </a:r>
            <a:r>
              <a:rPr lang="pl-PL" sz="2400" i="1" dirty="0">
                <a:latin typeface="Calibri" panose="020F0502020204030204" pitchFamily="34" charset="0"/>
              </a:rPr>
              <a:t>Gradient descent </a:t>
            </a:r>
            <a:r>
              <a:rPr lang="pl-PL" sz="2400" dirty="0">
                <a:latin typeface="Calibri" panose="020F0502020204030204" pitchFamily="34" charset="0"/>
              </a:rPr>
              <a:t>i </a:t>
            </a:r>
            <a:r>
              <a:rPr lang="pl-PL" sz="2400" i="1" dirty="0">
                <a:latin typeface="Calibri" panose="020F0502020204030204" pitchFamily="34" charset="0"/>
              </a:rPr>
              <a:t>Nelder-Mead</a:t>
            </a:r>
            <a:r>
              <a:rPr lang="pl-PL" sz="2400" dirty="0">
                <a:latin typeface="Calibri" panose="020F0502020204030204" pitchFamily="34" charset="0"/>
              </a:rPr>
              <a:t> optimizacionih metoda za pronalaženje minimuma funkcije greške pozicije izvora zvuka.</a:t>
            </a:r>
          </a:p>
          <a:p>
            <a:pPr algn="just">
              <a:spcBef>
                <a:spcPct val="10000"/>
              </a:spcBef>
              <a:tabLst>
                <a:tab pos="416261" algn="l"/>
              </a:tabLst>
              <a:defRPr/>
            </a:pPr>
            <a:r>
              <a:rPr lang="sr-Latn-RS" sz="2400" dirty="0">
                <a:latin typeface="Calibri" panose="020F0502020204030204" pitchFamily="34" charset="0"/>
              </a:rPr>
              <a:t>	</a:t>
            </a:r>
            <a:r>
              <a:rPr lang="en-US" sz="2400" dirty="0">
                <a:latin typeface="Calibri" panose="020F0502020204030204" pitchFamily="34" charset="0"/>
              </a:rPr>
              <a:t>U </a:t>
            </a:r>
            <a:r>
              <a:rPr lang="en-US" sz="2400" dirty="0" err="1">
                <a:latin typeface="Calibri" panose="020F0502020204030204" pitchFamily="34" charset="0"/>
              </a:rPr>
              <a:t>radu</a:t>
            </a:r>
            <a:r>
              <a:rPr lang="en-US" sz="2400" dirty="0">
                <a:latin typeface="Calibri" panose="020F0502020204030204" pitchFamily="34" charset="0"/>
              </a:rPr>
              <a:t> je </a:t>
            </a:r>
            <a:r>
              <a:rPr lang="en-US" sz="2400" dirty="0" err="1">
                <a:latin typeface="Calibri" panose="020F0502020204030204" pitchFamily="34" charset="0"/>
              </a:rPr>
              <a:t>realizovan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sistem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sa</a:t>
            </a:r>
            <a:r>
              <a:rPr lang="en-US" sz="2400" dirty="0">
                <a:latin typeface="Calibri" panose="020F0502020204030204" pitchFamily="34" charset="0"/>
              </a:rPr>
              <a:t> 4 </a:t>
            </a:r>
            <a:r>
              <a:rPr lang="en-US" sz="2400" dirty="0" err="1">
                <a:latin typeface="Calibri" panose="020F0502020204030204" pitchFamily="34" charset="0"/>
              </a:rPr>
              <a:t>mikrofona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brzinom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odabiranja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ADCa</a:t>
            </a:r>
            <a:r>
              <a:rPr lang="en-US" sz="2400" dirty="0">
                <a:latin typeface="Calibri" panose="020F0502020204030204" pitchFamily="34" charset="0"/>
              </a:rPr>
              <a:t> od 100 kHz, u </a:t>
            </a:r>
            <a:r>
              <a:rPr lang="en-US" sz="2400" dirty="0" err="1">
                <a:latin typeface="Calibri" panose="020F0502020204030204" pitchFamily="34" charset="0"/>
              </a:rPr>
              <a:t>cilju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ispitivanja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hipoteza</a:t>
            </a:r>
            <a:r>
              <a:rPr lang="en-US" sz="240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290037" y="16392722"/>
            <a:ext cx="8694138" cy="107745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68248" tIns="334122" rIns="668248" bIns="668248"/>
          <a:lstStyle/>
          <a:p>
            <a:pPr algn="just">
              <a:spcBef>
                <a:spcPct val="50000"/>
              </a:spcBef>
              <a:tabLst>
                <a:tab pos="422868" algn="l"/>
              </a:tabLst>
              <a:defRPr/>
            </a:pPr>
            <a:r>
              <a:rPr lang="sr-Latn-RS" sz="4400" b="1" dirty="0">
                <a:solidFill>
                  <a:srgbClr val="000000"/>
                </a:solidFill>
                <a:latin typeface="Calibri" pitchFamily="34" charset="0"/>
              </a:rPr>
              <a:t>Aparatura</a:t>
            </a:r>
            <a:endParaRPr lang="en-US" sz="1915" dirty="0">
              <a:latin typeface="Times New Roman" pitchFamily="18" charset="0"/>
            </a:endParaRPr>
          </a:p>
          <a:p>
            <a:pPr>
              <a:spcBef>
                <a:spcPct val="10000"/>
              </a:spcBef>
              <a:tabLst>
                <a:tab pos="422868" algn="l"/>
              </a:tabLst>
              <a:defRPr/>
            </a:pPr>
            <a:endParaRPr lang="en-US" sz="1915" dirty="0">
              <a:latin typeface="Times New Roman" pitchFamily="18" charset="0"/>
            </a:endParaRPr>
          </a:p>
          <a:p>
            <a:pPr>
              <a:spcBef>
                <a:spcPct val="10000"/>
              </a:spcBef>
              <a:tabLst>
                <a:tab pos="422868" algn="l"/>
              </a:tabLst>
              <a:defRPr/>
            </a:pPr>
            <a:endParaRPr lang="en-US" sz="1915" dirty="0">
              <a:latin typeface="Times New Roman" pitchFamily="18" charset="0"/>
            </a:endParaRPr>
          </a:p>
        </p:txBody>
      </p:sp>
      <p:sp>
        <p:nvSpPr>
          <p:cNvPr id="58" name="Text Box 12"/>
          <p:cNvSpPr txBox="1">
            <a:spLocks noChangeArrowheads="1"/>
          </p:cNvSpPr>
          <p:nvPr/>
        </p:nvSpPr>
        <p:spPr bwMode="auto">
          <a:xfrm>
            <a:off x="9419746" y="15375288"/>
            <a:ext cx="15564227" cy="203841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668248" tIns="334122" rIns="668248" bIns="668248"/>
          <a:lstStyle/>
          <a:p>
            <a:pPr algn="just">
              <a:tabLst>
                <a:tab pos="416261" algn="l"/>
              </a:tabLst>
              <a:defRPr/>
            </a:pPr>
            <a:r>
              <a:rPr lang="sr-Latn-RS" sz="4400" b="1" dirty="0" smtClean="0">
                <a:solidFill>
                  <a:srgbClr val="000000"/>
                </a:solidFill>
                <a:latin typeface="Calibri" pitchFamily="34" charset="0"/>
              </a:rPr>
              <a:t>Rezultati</a:t>
            </a:r>
            <a:endParaRPr lang="en-US" sz="44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r>
              <a:rPr lang="en-US" sz="1915" dirty="0" smtClean="0">
                <a:latin typeface="Calibri" panose="020F0502020204030204" pitchFamily="34" charset="0"/>
              </a:rPr>
              <a:t>​</a:t>
            </a: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 smtClean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 smtClean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 smtClean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 smtClean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 smtClean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 smtClean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 smtClean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 smtClean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 smtClean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 smtClean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 smtClean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 smtClean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en-US" sz="1915" dirty="0" smtClean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 smtClean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 smtClean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 smtClean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 smtClean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 smtClean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 smtClean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 smtClean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 smtClean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 smtClean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 smtClean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 smtClean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 smtClean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 smtClean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 smtClean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 smtClean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>
              <a:latin typeface="Calibri" panose="020F0502020204030204" pitchFamily="34" charset="0"/>
            </a:endParaRPr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576242" y="3466467"/>
            <a:ext cx="23818699" cy="1789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00472" tIns="200472" rIns="200472" bIns="200472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sr-Latn-RS" sz="4000" b="1" dirty="0">
                <a:latin typeface="Calibri" panose="020F0502020204030204" pitchFamily="34" charset="0"/>
              </a:rPr>
              <a:t>Andrea </a:t>
            </a:r>
            <a:r>
              <a:rPr lang="en-US" altLang="sr-Latn-RS" sz="4000" b="1" dirty="0" err="1">
                <a:latin typeface="Calibri" panose="020F0502020204030204" pitchFamily="34" charset="0"/>
              </a:rPr>
              <a:t>Ćirić</a:t>
            </a:r>
            <a:r>
              <a:rPr lang="en-US" altLang="sr-Latn-RS" sz="4000" dirty="0">
                <a:latin typeface="Calibri" panose="020F0502020204030204" pitchFamily="34" charset="0"/>
              </a:rPr>
              <a:t>, III </a:t>
            </a:r>
            <a:r>
              <a:rPr lang="en-US" altLang="sr-Latn-RS" sz="4000" dirty="0" err="1">
                <a:latin typeface="Calibri" panose="020F0502020204030204" pitchFamily="34" charset="0"/>
              </a:rPr>
              <a:t>razred</a:t>
            </a:r>
            <a:r>
              <a:rPr lang="en-US" altLang="sr-Latn-RS" sz="4000" dirty="0">
                <a:latin typeface="Calibri" panose="020F0502020204030204" pitchFamily="34" charset="0"/>
              </a:rPr>
              <a:t>, </a:t>
            </a:r>
            <a:r>
              <a:rPr lang="en-US" altLang="sr-Latn-RS" sz="4000" dirty="0" err="1">
                <a:latin typeface="Calibri" panose="020F0502020204030204" pitchFamily="34" charset="0"/>
              </a:rPr>
              <a:t>Gimnazija</a:t>
            </a:r>
            <a:r>
              <a:rPr lang="en-US" altLang="sr-Latn-RS" sz="4000" dirty="0">
                <a:latin typeface="Calibri" panose="020F0502020204030204" pitchFamily="34" charset="0"/>
              </a:rPr>
              <a:t> </a:t>
            </a:r>
            <a:r>
              <a:rPr lang="en-US" altLang="sr-Latn-RS" sz="4000" dirty="0" err="1">
                <a:latin typeface="Calibri" panose="020F0502020204030204" pitchFamily="34" charset="0"/>
              </a:rPr>
              <a:t>Kraljevo</a:t>
            </a:r>
            <a:r>
              <a:rPr lang="en-US" altLang="sr-Latn-RS" sz="4000" dirty="0">
                <a:latin typeface="Calibri" panose="020F0502020204030204" pitchFamily="34" charset="0"/>
              </a:rPr>
              <a:t>, </a:t>
            </a:r>
            <a:r>
              <a:rPr lang="en-US" altLang="sr-Latn-RS" sz="4000" dirty="0" err="1">
                <a:latin typeface="Calibri" panose="020F0502020204030204" pitchFamily="34" charset="0"/>
              </a:rPr>
              <a:t>Kraljevo</a:t>
            </a:r>
            <a:r>
              <a:rPr lang="sr-Latn-RS" altLang="sr-Latn-RS" sz="4000" dirty="0">
                <a:latin typeface="Calibri" panose="020F0502020204030204" pitchFamily="34" charset="0"/>
              </a:rPr>
              <a:t> </a:t>
            </a:r>
          </a:p>
          <a:p>
            <a:pPr algn="r">
              <a:spcBef>
                <a:spcPts val="1200"/>
              </a:spcBef>
              <a:spcAft>
                <a:spcPts val="363"/>
              </a:spcAft>
            </a:pPr>
            <a:r>
              <a:rPr lang="en-US" altLang="sr-Latn-RS" sz="4000" b="1" dirty="0">
                <a:latin typeface="Calibri" panose="020F0502020204030204" pitchFamily="34" charset="0"/>
              </a:rPr>
              <a:t>Marko </a:t>
            </a:r>
            <a:r>
              <a:rPr lang="en-US" altLang="sr-Latn-RS" sz="4000" b="1" dirty="0" err="1">
                <a:latin typeface="Calibri" panose="020F0502020204030204" pitchFamily="34" charset="0"/>
              </a:rPr>
              <a:t>Skakun</a:t>
            </a:r>
            <a:r>
              <a:rPr lang="en-US" altLang="sr-Latn-RS" sz="4000" dirty="0">
                <a:latin typeface="Calibri" panose="020F0502020204030204" pitchFamily="34" charset="0"/>
              </a:rPr>
              <a:t>, III </a:t>
            </a:r>
            <a:r>
              <a:rPr lang="en-US" altLang="sr-Latn-RS" sz="4000" dirty="0" err="1">
                <a:latin typeface="Calibri" panose="020F0502020204030204" pitchFamily="34" charset="0"/>
              </a:rPr>
              <a:t>razred</a:t>
            </a:r>
            <a:r>
              <a:rPr lang="en-US" altLang="sr-Latn-RS" sz="4000" dirty="0">
                <a:latin typeface="Calibri" panose="020F0502020204030204" pitchFamily="34" charset="0"/>
              </a:rPr>
              <a:t>, </a:t>
            </a:r>
            <a:r>
              <a:rPr lang="en-US" altLang="sr-Latn-RS" sz="4000" dirty="0" err="1">
                <a:latin typeface="Calibri" panose="020F0502020204030204" pitchFamily="34" charset="0"/>
              </a:rPr>
              <a:t>Mitrovačka</a:t>
            </a:r>
            <a:r>
              <a:rPr lang="en-US" altLang="sr-Latn-RS" sz="4000" dirty="0">
                <a:latin typeface="Calibri" panose="020F0502020204030204" pitchFamily="34" charset="0"/>
              </a:rPr>
              <a:t> </a:t>
            </a:r>
            <a:r>
              <a:rPr lang="en-US" altLang="sr-Latn-RS" sz="4000" dirty="0" err="1">
                <a:latin typeface="Calibri" panose="020F0502020204030204" pitchFamily="34" charset="0"/>
              </a:rPr>
              <a:t>gimnazija</a:t>
            </a:r>
            <a:r>
              <a:rPr lang="en-US" altLang="sr-Latn-RS" sz="4000" dirty="0">
                <a:latin typeface="Calibri" panose="020F0502020204030204" pitchFamily="34" charset="0"/>
              </a:rPr>
              <a:t>, Sremska </a:t>
            </a:r>
            <a:r>
              <a:rPr lang="en-US" altLang="sr-Latn-RS" sz="4000" dirty="0" err="1">
                <a:latin typeface="Calibri" panose="020F0502020204030204" pitchFamily="34" charset="0"/>
              </a:rPr>
              <a:t>Mitrovica</a:t>
            </a:r>
            <a:endParaRPr lang="en-US" altLang="sr-Latn-RS" sz="4000" dirty="0">
              <a:latin typeface="Calibri" panose="020F0502020204030204" pitchFamily="34" charset="0"/>
            </a:endParaRPr>
          </a:p>
        </p:txBody>
      </p:sp>
      <p:sp>
        <p:nvSpPr>
          <p:cNvPr id="60" name="Rectangle 180"/>
          <p:cNvSpPr>
            <a:spLocks noChangeArrowheads="1"/>
          </p:cNvSpPr>
          <p:nvPr/>
        </p:nvSpPr>
        <p:spPr bwMode="auto">
          <a:xfrm>
            <a:off x="3743003" y="675236"/>
            <a:ext cx="18858228" cy="252749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66822" tIns="33414" rIns="66822" bIns="33414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eaLnBrk="1" hangingPunct="1">
              <a:defRPr/>
            </a:pPr>
            <a:r>
              <a:rPr lang="sr-Latn-RS" sz="7993" b="1" dirty="0">
                <a:ln/>
                <a:solidFill>
                  <a:schemeClr val="accent4"/>
                </a:solidFill>
                <a:latin typeface="Calibri"/>
                <a:ea typeface="ＭＳ Ｐゴシック" charset="0"/>
                <a:cs typeface="ＭＳ Ｐゴシック" charset="0"/>
              </a:rPr>
              <a:t>         </a:t>
            </a:r>
            <a:r>
              <a:rPr lang="en-US" sz="7993" b="1" dirty="0" err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3366"/>
                </a:solidFill>
                <a:latin typeface="Calibri"/>
                <a:ea typeface="ＭＳ Ｐゴシック" charset="0"/>
                <a:cs typeface="ＭＳ Ｐゴシック" charset="0"/>
              </a:rPr>
              <a:t>lokalizacija</a:t>
            </a:r>
            <a:r>
              <a:rPr lang="en-US" sz="7993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3366"/>
                </a:solidFill>
                <a:latin typeface="Calibri"/>
                <a:ea typeface="ＭＳ Ｐゴシック" charset="0"/>
                <a:cs typeface="ＭＳ Ｐゴシック" charset="0"/>
              </a:rPr>
              <a:t> </a:t>
            </a:r>
            <a:r>
              <a:rPr lang="en-US" sz="7993" b="1" dirty="0" err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3366"/>
                </a:solidFill>
                <a:latin typeface="Calibri"/>
                <a:ea typeface="ＭＳ Ｐゴシック" charset="0"/>
                <a:cs typeface="ＭＳ Ｐゴシック" charset="0"/>
              </a:rPr>
              <a:t>izvora</a:t>
            </a:r>
            <a:r>
              <a:rPr lang="en-US" sz="7993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3366"/>
                </a:solidFill>
                <a:latin typeface="Calibri"/>
                <a:ea typeface="ＭＳ Ｐゴシック" charset="0"/>
                <a:cs typeface="ＭＳ Ｐゴシック" charset="0"/>
              </a:rPr>
              <a:t> </a:t>
            </a:r>
            <a:r>
              <a:rPr lang="en-US" sz="7993" b="1" dirty="0" err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3366"/>
                </a:solidFill>
                <a:latin typeface="Calibri"/>
                <a:ea typeface="ＭＳ Ｐゴシック" charset="0"/>
                <a:cs typeface="ＭＳ Ｐゴシック" charset="0"/>
              </a:rPr>
              <a:t>zvuka</a:t>
            </a:r>
            <a:r>
              <a:rPr lang="en-US" sz="7993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3366"/>
                </a:solidFill>
                <a:latin typeface="Calibri"/>
                <a:ea typeface="ＭＳ Ｐゴシック" charset="0"/>
                <a:cs typeface="ＭＳ Ｐゴシック" charset="0"/>
              </a:rPr>
              <a:t> </a:t>
            </a:r>
            <a:r>
              <a:rPr lang="en-US" sz="7993" b="1" dirty="0" err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3366"/>
                </a:solidFill>
                <a:latin typeface="Calibri"/>
                <a:ea typeface="ＭＳ Ｐゴシック" charset="0"/>
                <a:cs typeface="ＭＳ Ｐゴシック" charset="0"/>
              </a:rPr>
              <a:t>merenjem</a:t>
            </a:r>
            <a:endParaRPr lang="sr-Latn-RS" sz="7993" b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003366"/>
              </a:solidFill>
              <a:latin typeface="Calibri"/>
              <a:ea typeface="ＭＳ Ｐゴシック" charset="0"/>
              <a:cs typeface="ＭＳ Ｐゴシック" charset="0"/>
            </a:endParaRPr>
          </a:p>
          <a:p>
            <a:pPr algn="ctr" eaLnBrk="1" hangingPunct="1">
              <a:defRPr/>
            </a:pPr>
            <a:r>
              <a:rPr lang="en-US" sz="7993" b="1" dirty="0" err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3366"/>
                </a:solidFill>
                <a:latin typeface="Calibri"/>
                <a:ea typeface="ＭＳ Ｐゴシック" charset="0"/>
                <a:cs typeface="ＭＳ Ｐゴシック" charset="0"/>
              </a:rPr>
              <a:t>ka</a:t>
            </a:r>
            <a:r>
              <a:rPr lang="sr-Latn-RS" sz="7993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3366"/>
                </a:solidFill>
                <a:latin typeface="Calibri"/>
                <a:ea typeface="ＭＳ Ｐゴシック" charset="0"/>
                <a:cs typeface="ＭＳ Ｐゴシック" charset="0"/>
              </a:rPr>
              <a:t>šnjenja prijemnih signala</a:t>
            </a:r>
            <a:endParaRPr lang="en-US" sz="7993" b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003366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6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603" y="141885"/>
            <a:ext cx="3565678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14623" y="126680"/>
            <a:ext cx="3609557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34"/>
          <p:cNvSpPr>
            <a:spLocks noChangeArrowheads="1"/>
          </p:cNvSpPr>
          <p:nvPr/>
        </p:nvSpPr>
        <p:spPr bwMode="auto">
          <a:xfrm>
            <a:off x="80" y="192200"/>
            <a:ext cx="153987" cy="36670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6131" tIns="38066" rIns="76131" bIns="38066" anchor="ctr">
            <a:spAutoFit/>
          </a:bodyPr>
          <a:lstStyle/>
          <a:p>
            <a:pPr>
              <a:defRPr/>
            </a:pPr>
            <a:endParaRPr lang="sr-Latn-RS" sz="1883"/>
          </a:p>
        </p:txBody>
      </p:sp>
      <p:pic>
        <p:nvPicPr>
          <p:cNvPr id="64" name="pi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927" y="24055698"/>
            <a:ext cx="8236521" cy="258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Rectangle 37"/>
          <p:cNvSpPr>
            <a:spLocks noChangeArrowheads="1"/>
          </p:cNvSpPr>
          <p:nvPr/>
        </p:nvSpPr>
        <p:spPr bwMode="auto">
          <a:xfrm>
            <a:off x="80" y="192200"/>
            <a:ext cx="153987" cy="36670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6131" tIns="38066" rIns="76131" bIns="38066" anchor="ctr">
            <a:spAutoFit/>
          </a:bodyPr>
          <a:lstStyle/>
          <a:p>
            <a:pPr>
              <a:defRPr/>
            </a:pPr>
            <a:endParaRPr lang="sr-Latn-RS" sz="1883"/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9419746" y="5497793"/>
            <a:ext cx="15557811" cy="949224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68248" tIns="334122" rIns="668248" bIns="668248"/>
          <a:lstStyle/>
          <a:p>
            <a:pPr algn="just">
              <a:spcBef>
                <a:spcPct val="50000"/>
              </a:spcBef>
              <a:tabLst>
                <a:tab pos="422868" algn="l"/>
              </a:tabLst>
              <a:defRPr/>
            </a:pPr>
            <a:r>
              <a:rPr lang="sr-Latn-RS" sz="4400" b="1" dirty="0">
                <a:solidFill>
                  <a:srgbClr val="000000"/>
                </a:solidFill>
                <a:latin typeface="Calibri" pitchFamily="34" charset="0"/>
              </a:rPr>
              <a:t>Metod</a:t>
            </a:r>
            <a:endParaRPr lang="en-US" sz="1915" dirty="0">
              <a:latin typeface="Times New Roman" pitchFamily="18" charset="0"/>
            </a:endParaRPr>
          </a:p>
          <a:p>
            <a:pPr>
              <a:spcBef>
                <a:spcPct val="10000"/>
              </a:spcBef>
              <a:tabLst>
                <a:tab pos="422868" algn="l"/>
              </a:tabLst>
              <a:defRPr/>
            </a:pPr>
            <a:endParaRPr lang="en-US" sz="1915" dirty="0">
              <a:latin typeface="Times New Roman" pitchFamily="18" charset="0"/>
            </a:endParaRPr>
          </a:p>
          <a:p>
            <a:pPr>
              <a:spcBef>
                <a:spcPct val="10000"/>
              </a:spcBef>
              <a:tabLst>
                <a:tab pos="422868" algn="l"/>
              </a:tabLst>
              <a:defRPr/>
            </a:pPr>
            <a:endParaRPr lang="en-US" sz="1915" dirty="0">
              <a:latin typeface="Times New Roman" pitchFamily="18" charset="0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290037" y="11652447"/>
            <a:ext cx="8694137" cy="42690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668248" tIns="334122" rIns="668248" bIns="668248"/>
          <a:lstStyle/>
          <a:p>
            <a:pPr algn="just">
              <a:spcBef>
                <a:spcPct val="10000"/>
              </a:spcBef>
              <a:spcAft>
                <a:spcPts val="1200"/>
              </a:spcAft>
              <a:tabLst>
                <a:tab pos="416261" algn="l"/>
              </a:tabLst>
              <a:defRPr/>
            </a:pPr>
            <a:r>
              <a:rPr lang="en-US" sz="4400" b="1" dirty="0" err="1">
                <a:latin typeface="Calibri" panose="020F0502020204030204" pitchFamily="34" charset="0"/>
              </a:rPr>
              <a:t>Hipoteze</a:t>
            </a:r>
            <a:endParaRPr lang="en-US" sz="4400" b="1" dirty="0">
              <a:latin typeface="Calibri" panose="020F0502020204030204" pitchFamily="34" charset="0"/>
            </a:endParaRPr>
          </a:p>
          <a:p>
            <a:pPr marL="457200" indent="-457200" algn="just">
              <a:spcBef>
                <a:spcPct val="10000"/>
              </a:spcBef>
              <a:spcAft>
                <a:spcPts val="1200"/>
              </a:spcAft>
              <a:buFont typeface="+mj-lt"/>
              <a:buAutoNum type="arabicPeriod"/>
              <a:tabLst>
                <a:tab pos="416261" algn="l"/>
              </a:tabLst>
              <a:defRPr/>
            </a:pPr>
            <a:r>
              <a:rPr lang="en-US" sz="2400" dirty="0" err="1">
                <a:latin typeface="Calibri" panose="020F0502020204030204" pitchFamily="34" charset="0"/>
              </a:rPr>
              <a:t>Tačnost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Nelder</a:t>
            </a:r>
            <a:r>
              <a:rPr lang="en-US" sz="2400" dirty="0">
                <a:latin typeface="Calibri" panose="020F0502020204030204" pitchFamily="34" charset="0"/>
              </a:rPr>
              <a:t>-Mead </a:t>
            </a:r>
            <a:r>
              <a:rPr lang="en-US" sz="2400" dirty="0" err="1">
                <a:latin typeface="Calibri" panose="020F0502020204030204" pitchFamily="34" charset="0"/>
              </a:rPr>
              <a:t>optimizacionog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metoda</a:t>
            </a:r>
            <a:r>
              <a:rPr lang="en-US" sz="2400" dirty="0">
                <a:latin typeface="Calibri" panose="020F0502020204030204" pitchFamily="34" charset="0"/>
              </a:rPr>
              <a:t> je </a:t>
            </a:r>
            <a:r>
              <a:rPr lang="en-US" sz="2400" dirty="0" err="1">
                <a:latin typeface="Calibri" panose="020F0502020204030204" pitchFamily="34" charset="0"/>
              </a:rPr>
              <a:t>veća</a:t>
            </a:r>
            <a:r>
              <a:rPr lang="en-US" sz="2400" dirty="0">
                <a:latin typeface="Calibri" panose="020F0502020204030204" pitchFamily="34" charset="0"/>
              </a:rPr>
              <a:t> u </a:t>
            </a:r>
            <a:r>
              <a:rPr lang="en-US" sz="2400" dirty="0" err="1">
                <a:latin typeface="Calibri" panose="020F0502020204030204" pitchFamily="34" charset="0"/>
              </a:rPr>
              <a:t>odnosu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na</a:t>
            </a:r>
            <a:r>
              <a:rPr lang="en-US" sz="2400" dirty="0">
                <a:latin typeface="Calibri" panose="020F0502020204030204" pitchFamily="34" charset="0"/>
              </a:rPr>
              <a:t> Gradient descent, </a:t>
            </a:r>
            <a:r>
              <a:rPr lang="en-US" sz="2400" dirty="0" err="1">
                <a:latin typeface="Calibri" panose="020F0502020204030204" pitchFamily="34" charset="0"/>
              </a:rPr>
              <a:t>zbog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manje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osetljivosti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ovog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metoda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na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rezoluciju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sr-Latn-RS" sz="2400" dirty="0">
                <a:latin typeface="Calibri" panose="020F0502020204030204" pitchFamily="34" charset="0"/>
              </a:rPr>
              <a:t>d</a:t>
            </a:r>
            <a:r>
              <a:rPr lang="en-US" sz="2400" dirty="0" err="1">
                <a:latin typeface="Calibri" panose="020F0502020204030204" pitchFamily="34" charset="0"/>
              </a:rPr>
              <a:t>iskretizovanog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prostora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u </a:t>
            </a:r>
            <a:r>
              <a:rPr lang="en-US" sz="2400" dirty="0" err="1">
                <a:latin typeface="Calibri" panose="020F0502020204030204" pitchFamily="34" charset="0"/>
              </a:rPr>
              <a:t>kome</a:t>
            </a:r>
            <a:r>
              <a:rPr lang="en-US" sz="2400" dirty="0">
                <a:latin typeface="Calibri" panose="020F0502020204030204" pitchFamily="34" charset="0"/>
              </a:rPr>
              <a:t> se </a:t>
            </a:r>
            <a:r>
              <a:rPr lang="en-US" sz="2400" dirty="0" err="1">
                <a:latin typeface="Calibri" panose="020F0502020204030204" pitchFamily="34" charset="0"/>
              </a:rPr>
              <a:t>vrše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merenja</a:t>
            </a:r>
            <a:r>
              <a:rPr lang="en-US" sz="2400" dirty="0">
                <a:latin typeface="Calibri" panose="020F0502020204030204" pitchFamily="34" charset="0"/>
              </a:rPr>
              <a:t>.</a:t>
            </a:r>
          </a:p>
          <a:p>
            <a:pPr marL="457200" indent="-457200" algn="just">
              <a:spcBef>
                <a:spcPct val="10000"/>
              </a:spcBef>
              <a:buFont typeface="+mj-lt"/>
              <a:buAutoNum type="arabicPeriod"/>
              <a:tabLst>
                <a:tab pos="416261" algn="l"/>
              </a:tabLst>
              <a:defRPr/>
            </a:pPr>
            <a:r>
              <a:rPr lang="sr-Latn-RS" sz="2400" dirty="0" smtClean="0">
                <a:latin typeface="Calibri" panose="020F0502020204030204" pitchFamily="34" charset="0"/>
              </a:rPr>
              <a:t>S</a:t>
            </a:r>
            <a:r>
              <a:rPr lang="en-US" sz="2400" dirty="0" smtClean="0">
                <a:latin typeface="Calibri" panose="020F0502020204030204" pitchFamily="34" charset="0"/>
              </a:rPr>
              <a:t>a </a:t>
            </a:r>
            <a:r>
              <a:rPr lang="en-US" sz="2400" dirty="0" err="1">
                <a:latin typeface="Calibri" panose="020F0502020204030204" pitchFamily="34" charset="0"/>
              </a:rPr>
              <a:t>dovoljno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velikom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brzinom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odabiranja</a:t>
            </a:r>
            <a:r>
              <a:rPr lang="en-US" sz="2400" dirty="0">
                <a:latin typeface="Calibri" panose="020F0502020204030204" pitchFamily="34" charset="0"/>
              </a:rPr>
              <a:t> (100 kHz) se </a:t>
            </a:r>
            <a:r>
              <a:rPr lang="en-US" sz="2400" dirty="0" err="1">
                <a:latin typeface="Calibri" panose="020F0502020204030204" pitchFamily="34" charset="0"/>
              </a:rPr>
              <a:t>može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postići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tačnost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sistema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koja</a:t>
            </a:r>
            <a:r>
              <a:rPr lang="en-US" sz="2400" dirty="0">
                <a:latin typeface="Calibri" panose="020F0502020204030204" pitchFamily="34" charset="0"/>
              </a:rPr>
              <a:t> je </a:t>
            </a:r>
            <a:r>
              <a:rPr lang="en-US" sz="2400" dirty="0" err="1">
                <a:latin typeface="Calibri" panose="020F0502020204030204" pitchFamily="34" charset="0"/>
              </a:rPr>
              <a:t>manja</a:t>
            </a:r>
            <a:r>
              <a:rPr lang="en-US" sz="2400" dirty="0">
                <a:latin typeface="Calibri" panose="020F0502020204030204" pitchFamily="34" charset="0"/>
              </a:rPr>
              <a:t> od </a:t>
            </a:r>
            <a:r>
              <a:rPr lang="en-US" sz="2400" dirty="0" err="1">
                <a:latin typeface="Calibri" panose="020F0502020204030204" pitchFamily="34" charset="0"/>
              </a:rPr>
              <a:t>sistemske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greške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koju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unose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konačne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veličine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elemenata</a:t>
            </a:r>
            <a:r>
              <a:rPr lang="en-US" sz="2400" dirty="0">
                <a:latin typeface="Calibri" panose="020F0502020204030204" pitchFamily="34" charset="0"/>
              </a:rPr>
              <a:t> (5 cm).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240617" y="429917"/>
            <a:ext cx="4494196" cy="3170079"/>
          </a:xfrm>
          <a:prstGeom prst="rect">
            <a:avLst/>
          </a:prstGeom>
          <a:noFill/>
          <a:effectLst/>
          <a:scene3d>
            <a:camera prst="perspectiveHeroicExtremeRightFacing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sr-Latn-RS" sz="20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3D</a:t>
            </a:r>
            <a:endParaRPr lang="en-US" sz="20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69" name="pictu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3321" y="10145474"/>
            <a:ext cx="9993608" cy="408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38"/>
          <p:cNvSpPr>
            <a:spLocks noChangeArrowheads="1"/>
          </p:cNvSpPr>
          <p:nvPr/>
        </p:nvSpPr>
        <p:spPr bwMode="auto">
          <a:xfrm>
            <a:off x="9653320" y="14280904"/>
            <a:ext cx="9974731" cy="44620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6131" tIns="38066" rIns="76131" bIns="38066" anchor="ctr">
            <a:spAutoFit/>
          </a:bodyPr>
          <a:lstStyle>
            <a:lvl1pPr defTabSz="760413"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1pPr>
            <a:lvl2pPr defTabSz="760413"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2pPr>
            <a:lvl3pPr defTabSz="760413"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3pPr>
            <a:lvl4pPr defTabSz="760413"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4pPr>
            <a:lvl5pPr defTabSz="760413"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5pPr>
            <a:lvl6pPr marL="1798638" indent="185738" defTabSz="760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6pPr>
            <a:lvl7pPr marL="2255838" indent="185738" defTabSz="760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7pPr>
            <a:lvl8pPr marL="2713038" indent="185738" defTabSz="760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8pPr>
            <a:lvl9pPr marL="3170238" indent="185738" defTabSz="760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sr-Latn-RS" sz="24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Blok </a:t>
            </a:r>
            <a:r>
              <a:rPr lang="en-US" altLang="sr-Latn-RS" sz="2400" i="1" dirty="0" err="1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šema</a:t>
            </a:r>
            <a:r>
              <a:rPr lang="en-US" altLang="sr-Latn-RS" sz="24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r-Latn-RS" sz="2400" i="1" dirty="0" err="1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endParaRPr lang="en-US" altLang="sr-Latn-RS" sz="4800" dirty="0"/>
          </a:p>
        </p:txBody>
      </p:sp>
      <p:sp>
        <p:nvSpPr>
          <p:cNvPr id="71" name="TextBox 12"/>
          <p:cNvSpPr txBox="1">
            <a:spLocks noChangeArrowheads="1"/>
          </p:cNvSpPr>
          <p:nvPr/>
        </p:nvSpPr>
        <p:spPr bwMode="auto">
          <a:xfrm>
            <a:off x="19880504" y="10229111"/>
            <a:ext cx="4741754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sr-Latn-RS" sz="2400" dirty="0" err="1" smtClean="0">
                <a:latin typeface="Calibri" panose="020F0502020204030204" pitchFamily="34" charset="0"/>
              </a:rPr>
              <a:t>Realizovani</a:t>
            </a:r>
            <a:r>
              <a:rPr lang="en-US" altLang="sr-Latn-RS" sz="2400" dirty="0" smtClean="0">
                <a:latin typeface="Calibri" panose="020F0502020204030204" pitchFamily="34" charset="0"/>
              </a:rPr>
              <a:t> </a:t>
            </a:r>
            <a:r>
              <a:rPr lang="en-US" altLang="sr-Latn-RS" sz="2400" dirty="0" err="1">
                <a:latin typeface="Calibri" panose="020F0502020204030204" pitchFamily="34" charset="0"/>
              </a:rPr>
              <a:t>metod</a:t>
            </a:r>
            <a:r>
              <a:rPr lang="en-US" altLang="sr-Latn-RS" sz="2400" dirty="0">
                <a:latin typeface="Calibri" panose="020F0502020204030204" pitchFamily="34" charset="0"/>
              </a:rPr>
              <a:t> </a:t>
            </a:r>
            <a:r>
              <a:rPr lang="en-US" altLang="sr-Latn-RS" sz="2400" dirty="0" err="1">
                <a:latin typeface="Calibri" panose="020F0502020204030204" pitchFamily="34" charset="0"/>
              </a:rPr>
              <a:t>za</a:t>
            </a:r>
            <a:r>
              <a:rPr lang="en-US" altLang="sr-Latn-RS" sz="2400" dirty="0">
                <a:latin typeface="Calibri" panose="020F0502020204030204" pitchFamily="34" charset="0"/>
              </a:rPr>
              <a:t> </a:t>
            </a:r>
            <a:r>
              <a:rPr lang="en-US" altLang="sr-Latn-RS" sz="2400" dirty="0" err="1">
                <a:latin typeface="Calibri" panose="020F0502020204030204" pitchFamily="34" charset="0"/>
              </a:rPr>
              <a:t>lokalizaciju</a:t>
            </a:r>
            <a:r>
              <a:rPr lang="en-US" altLang="sr-Latn-RS" sz="2400" dirty="0">
                <a:latin typeface="Calibri" panose="020F0502020204030204" pitchFamily="34" charset="0"/>
              </a:rPr>
              <a:t> se </a:t>
            </a:r>
            <a:r>
              <a:rPr lang="en-US" altLang="sr-Latn-RS" sz="2400" dirty="0" err="1">
                <a:latin typeface="Calibri" panose="020F0502020204030204" pitchFamily="34" charset="0"/>
              </a:rPr>
              <a:t>bazira</a:t>
            </a:r>
            <a:r>
              <a:rPr lang="en-US" altLang="sr-Latn-RS" sz="2400" dirty="0">
                <a:latin typeface="Calibri" panose="020F0502020204030204" pitchFamily="34" charset="0"/>
              </a:rPr>
              <a:t> </a:t>
            </a:r>
            <a:r>
              <a:rPr lang="en-US" altLang="sr-Latn-RS" sz="2400" dirty="0" err="1">
                <a:latin typeface="Calibri" panose="020F0502020204030204" pitchFamily="34" charset="0"/>
              </a:rPr>
              <a:t>na</a:t>
            </a:r>
            <a:r>
              <a:rPr lang="en-US" altLang="sr-Latn-RS" sz="2400" dirty="0">
                <a:latin typeface="Calibri" panose="020F0502020204030204" pitchFamily="34" charset="0"/>
              </a:rPr>
              <a:t> TDOA. </a:t>
            </a:r>
            <a:r>
              <a:rPr lang="en-US" altLang="sr-Latn-RS" sz="2400" dirty="0" err="1">
                <a:latin typeface="Calibri" panose="020F0502020204030204" pitchFamily="34" charset="0"/>
              </a:rPr>
              <a:t>Izračunavanje</a:t>
            </a:r>
            <a:r>
              <a:rPr lang="en-US" altLang="sr-Latn-RS" sz="2400" dirty="0">
                <a:latin typeface="Calibri" panose="020F0502020204030204" pitchFamily="34" charset="0"/>
              </a:rPr>
              <a:t> TDOA </a:t>
            </a:r>
            <a:r>
              <a:rPr lang="en-US" altLang="sr-Latn-RS" sz="2400" dirty="0" err="1">
                <a:latin typeface="Calibri" panose="020F0502020204030204" pitchFamily="34" charset="0"/>
              </a:rPr>
              <a:t>između</a:t>
            </a:r>
            <a:r>
              <a:rPr lang="en-US" altLang="sr-Latn-RS" sz="2400" dirty="0">
                <a:latin typeface="Calibri" panose="020F0502020204030204" pitchFamily="34" charset="0"/>
              </a:rPr>
              <a:t> </a:t>
            </a:r>
            <a:r>
              <a:rPr lang="en-US" altLang="sr-Latn-RS" sz="2400" dirty="0" err="1">
                <a:latin typeface="Calibri" panose="020F0502020204030204" pitchFamily="34" charset="0"/>
              </a:rPr>
              <a:t>referentnih</a:t>
            </a:r>
            <a:r>
              <a:rPr lang="en-US" altLang="sr-Latn-RS" sz="2400" dirty="0">
                <a:latin typeface="Calibri" panose="020F0502020204030204" pitchFamily="34" charset="0"/>
              </a:rPr>
              <a:t> </a:t>
            </a:r>
            <a:r>
              <a:rPr lang="en-US" altLang="sr-Latn-RS" sz="2400" dirty="0" err="1">
                <a:latin typeface="Calibri" panose="020F0502020204030204" pitchFamily="34" charset="0"/>
              </a:rPr>
              <a:t>tačaka</a:t>
            </a:r>
            <a:r>
              <a:rPr lang="en-US" altLang="sr-Latn-RS" sz="2400" dirty="0">
                <a:latin typeface="Calibri" panose="020F0502020204030204" pitchFamily="34" charset="0"/>
              </a:rPr>
              <a:t> (</a:t>
            </a:r>
            <a:r>
              <a:rPr lang="en-US" altLang="sr-Latn-RS" sz="2400" dirty="0" err="1">
                <a:latin typeface="Calibri" panose="020F0502020204030204" pitchFamily="34" charset="0"/>
              </a:rPr>
              <a:t>parova</a:t>
            </a:r>
            <a:r>
              <a:rPr lang="en-US" altLang="sr-Latn-RS" sz="2400" dirty="0">
                <a:latin typeface="Calibri" panose="020F0502020204030204" pitchFamily="34" charset="0"/>
              </a:rPr>
              <a:t> </a:t>
            </a:r>
            <a:r>
              <a:rPr lang="en-US" altLang="sr-Latn-RS" sz="2400" dirty="0" err="1">
                <a:latin typeface="Calibri" panose="020F0502020204030204" pitchFamily="34" charset="0"/>
              </a:rPr>
              <a:t>mikrofona</a:t>
            </a:r>
            <a:r>
              <a:rPr lang="en-US" altLang="sr-Latn-RS" sz="2400" dirty="0">
                <a:latin typeface="Calibri" panose="020F0502020204030204" pitchFamily="34" charset="0"/>
              </a:rPr>
              <a:t>) </a:t>
            </a:r>
            <a:r>
              <a:rPr lang="en-US" altLang="sr-Latn-RS" sz="2400" dirty="0" err="1">
                <a:latin typeface="Calibri" panose="020F0502020204030204" pitchFamily="34" charset="0"/>
              </a:rPr>
              <a:t>vrši</a:t>
            </a:r>
            <a:r>
              <a:rPr lang="en-US" altLang="sr-Latn-RS" sz="2400" dirty="0">
                <a:latin typeface="Calibri" panose="020F0502020204030204" pitchFamily="34" charset="0"/>
              </a:rPr>
              <a:t> se </a:t>
            </a:r>
            <a:r>
              <a:rPr lang="en-US" altLang="sr-Latn-RS" sz="2400" dirty="0" err="1">
                <a:latin typeface="Calibri" panose="020F0502020204030204" pitchFamily="34" charset="0"/>
              </a:rPr>
              <a:t>pomoću</a:t>
            </a:r>
            <a:r>
              <a:rPr lang="en-US" altLang="sr-Latn-RS" sz="2400" dirty="0">
                <a:latin typeface="Calibri" panose="020F0502020204030204" pitchFamily="34" charset="0"/>
              </a:rPr>
              <a:t> </a:t>
            </a:r>
            <a:r>
              <a:rPr lang="en-US" altLang="sr-Latn-RS" sz="2400" dirty="0" err="1">
                <a:latin typeface="Calibri" panose="020F0502020204030204" pitchFamily="34" charset="0"/>
              </a:rPr>
              <a:t>kroskorelacije</a:t>
            </a:r>
            <a:r>
              <a:rPr lang="en-US" altLang="sr-Latn-RS" sz="2400" dirty="0">
                <a:latin typeface="Calibri" panose="020F0502020204030204" pitchFamily="34" charset="0"/>
              </a:rPr>
              <a:t>. </a:t>
            </a:r>
            <a:r>
              <a:rPr lang="en-US" altLang="sr-Latn-RS" sz="2400" dirty="0" err="1">
                <a:latin typeface="Calibri" panose="020F0502020204030204" pitchFamily="34" charset="0"/>
              </a:rPr>
              <a:t>Zatim</a:t>
            </a:r>
            <a:r>
              <a:rPr lang="en-US" altLang="sr-Latn-RS" sz="2400" dirty="0">
                <a:latin typeface="Calibri" panose="020F0502020204030204" pitchFamily="34" charset="0"/>
              </a:rPr>
              <a:t> se </a:t>
            </a:r>
            <a:r>
              <a:rPr lang="en-US" altLang="sr-Latn-RS" sz="2400" dirty="0" err="1">
                <a:latin typeface="Calibri" panose="020F0502020204030204" pitchFamily="34" charset="0"/>
              </a:rPr>
              <a:t>pomoću</a:t>
            </a:r>
            <a:r>
              <a:rPr lang="en-US" altLang="sr-Latn-RS" sz="2400" dirty="0">
                <a:latin typeface="Calibri" panose="020F0502020204030204" pitchFamily="34" charset="0"/>
              </a:rPr>
              <a:t> </a:t>
            </a:r>
            <a:r>
              <a:rPr lang="en-US" altLang="sr-Latn-RS" sz="2400" dirty="0" err="1">
                <a:latin typeface="Calibri" panose="020F0502020204030204" pitchFamily="34" charset="0"/>
              </a:rPr>
              <a:t>optimizacionih</a:t>
            </a:r>
            <a:r>
              <a:rPr lang="en-US" altLang="sr-Latn-RS" sz="2400" dirty="0">
                <a:latin typeface="Calibri" panose="020F0502020204030204" pitchFamily="34" charset="0"/>
              </a:rPr>
              <a:t> </a:t>
            </a:r>
            <a:r>
              <a:rPr lang="en-US" altLang="sr-Latn-RS" sz="2400" dirty="0" err="1">
                <a:latin typeface="Calibri" panose="020F0502020204030204" pitchFamily="34" charset="0"/>
              </a:rPr>
              <a:t>metoda</a:t>
            </a:r>
            <a:r>
              <a:rPr lang="en-US" altLang="sr-Latn-RS" sz="2400" dirty="0">
                <a:latin typeface="Calibri" panose="020F0502020204030204" pitchFamily="34" charset="0"/>
              </a:rPr>
              <a:t> </a:t>
            </a:r>
            <a:r>
              <a:rPr lang="en-US" altLang="sr-Latn-RS" sz="2400" dirty="0" err="1">
                <a:latin typeface="Calibri" panose="020F0502020204030204" pitchFamily="34" charset="0"/>
              </a:rPr>
              <a:t>određuje</a:t>
            </a:r>
            <a:r>
              <a:rPr lang="en-US" altLang="sr-Latn-RS" sz="2400" dirty="0">
                <a:latin typeface="Calibri" panose="020F0502020204030204" pitchFamily="34" charset="0"/>
              </a:rPr>
              <a:t> minimum </a:t>
            </a:r>
            <a:r>
              <a:rPr lang="en-US" altLang="sr-Latn-RS" sz="2400" dirty="0" err="1">
                <a:latin typeface="Calibri" panose="020F0502020204030204" pitchFamily="34" charset="0"/>
              </a:rPr>
              <a:t>funkcije</a:t>
            </a:r>
            <a:r>
              <a:rPr lang="en-US" altLang="sr-Latn-RS" sz="2400" dirty="0">
                <a:latin typeface="Calibri" panose="020F0502020204030204" pitchFamily="34" charset="0"/>
              </a:rPr>
              <a:t> </a:t>
            </a:r>
            <a:r>
              <a:rPr lang="en-US" altLang="sr-Latn-RS" sz="2400" dirty="0" err="1">
                <a:latin typeface="Calibri" panose="020F0502020204030204" pitchFamily="34" charset="0"/>
              </a:rPr>
              <a:t>greške</a:t>
            </a:r>
            <a:r>
              <a:rPr lang="en-US" altLang="sr-Latn-RS" sz="2400" dirty="0">
                <a:latin typeface="Calibri" panose="020F0502020204030204" pitchFamily="34" charset="0"/>
              </a:rPr>
              <a:t> </a:t>
            </a:r>
            <a:r>
              <a:rPr lang="en-US" altLang="sr-Latn-RS" sz="2400" dirty="0" err="1">
                <a:latin typeface="Calibri" panose="020F0502020204030204" pitchFamily="34" charset="0"/>
              </a:rPr>
              <a:t>estimacije</a:t>
            </a:r>
            <a:r>
              <a:rPr lang="en-US" altLang="sr-Latn-RS" sz="2400" dirty="0">
                <a:latin typeface="Calibri" panose="020F0502020204030204" pitchFamily="34" charset="0"/>
              </a:rPr>
              <a:t> </a:t>
            </a:r>
            <a:r>
              <a:rPr lang="en-US" altLang="sr-Latn-RS" sz="2400" dirty="0" err="1">
                <a:latin typeface="Calibri" panose="020F0502020204030204" pitchFamily="34" charset="0"/>
              </a:rPr>
              <a:t>lokacije</a:t>
            </a:r>
            <a:r>
              <a:rPr lang="en-US" altLang="sr-Latn-RS" sz="2400" dirty="0">
                <a:latin typeface="Calibri" panose="020F0502020204030204" pitchFamily="34" charset="0"/>
              </a:rPr>
              <a:t>. </a:t>
            </a:r>
            <a:r>
              <a:rPr lang="en-US" altLang="sr-Latn-RS" sz="2400" dirty="0" err="1">
                <a:latin typeface="Calibri" panose="020F0502020204030204" pitchFamily="34" charset="0"/>
              </a:rPr>
              <a:t>Pozicija</a:t>
            </a:r>
            <a:r>
              <a:rPr lang="en-US" altLang="sr-Latn-RS" sz="2400" dirty="0">
                <a:latin typeface="Calibri" panose="020F0502020204030204" pitchFamily="34" charset="0"/>
              </a:rPr>
              <a:t> </a:t>
            </a:r>
            <a:r>
              <a:rPr lang="en-US" altLang="sr-Latn-RS" sz="2400" dirty="0" err="1">
                <a:latin typeface="Calibri" panose="020F0502020204030204" pitchFamily="34" charset="0"/>
              </a:rPr>
              <a:t>minimuma</a:t>
            </a:r>
            <a:r>
              <a:rPr lang="en-US" altLang="sr-Latn-RS" sz="2400" dirty="0">
                <a:latin typeface="Calibri" panose="020F0502020204030204" pitchFamily="34" charset="0"/>
              </a:rPr>
              <a:t> </a:t>
            </a:r>
            <a:r>
              <a:rPr lang="en-US" altLang="sr-Latn-RS" sz="2400" dirty="0" err="1">
                <a:latin typeface="Calibri" panose="020F0502020204030204" pitchFamily="34" charset="0"/>
              </a:rPr>
              <a:t>predstavlja</a:t>
            </a:r>
            <a:r>
              <a:rPr lang="en-US" altLang="sr-Latn-RS" sz="2400" dirty="0">
                <a:latin typeface="Calibri" panose="020F0502020204030204" pitchFamily="34" charset="0"/>
              </a:rPr>
              <a:t> </a:t>
            </a:r>
            <a:r>
              <a:rPr lang="en-US" altLang="sr-Latn-RS" sz="2400" dirty="0" err="1">
                <a:latin typeface="Calibri" panose="020F0502020204030204" pitchFamily="34" charset="0"/>
              </a:rPr>
              <a:t>estimiranu</a:t>
            </a:r>
            <a:r>
              <a:rPr lang="en-US" altLang="sr-Latn-RS" sz="2400" dirty="0">
                <a:latin typeface="Calibri" panose="020F0502020204030204" pitchFamily="34" charset="0"/>
              </a:rPr>
              <a:t> </a:t>
            </a:r>
            <a:r>
              <a:rPr lang="en-US" altLang="sr-Latn-RS" sz="2400" dirty="0" err="1">
                <a:latin typeface="Calibri" panose="020F0502020204030204" pitchFamily="34" charset="0"/>
              </a:rPr>
              <a:t>lokaciju</a:t>
            </a:r>
            <a:r>
              <a:rPr lang="en-US" altLang="sr-Latn-RS" sz="2400" dirty="0">
                <a:latin typeface="Calibri" panose="020F0502020204030204" pitchFamily="34" charset="0"/>
              </a:rPr>
              <a:t> </a:t>
            </a:r>
            <a:r>
              <a:rPr lang="en-US" altLang="sr-Latn-RS" sz="2400" dirty="0" err="1">
                <a:latin typeface="Calibri" panose="020F0502020204030204" pitchFamily="34" charset="0"/>
              </a:rPr>
              <a:t>izvora</a:t>
            </a:r>
            <a:r>
              <a:rPr lang="en-US" altLang="sr-Latn-RS" sz="2400" dirty="0">
                <a:latin typeface="Calibri" panose="020F0502020204030204" pitchFamily="34" charset="0"/>
              </a:rPr>
              <a:t> </a:t>
            </a:r>
            <a:r>
              <a:rPr lang="en-US" altLang="sr-Latn-RS" sz="2400" dirty="0" err="1">
                <a:latin typeface="Calibri" panose="020F0502020204030204" pitchFamily="34" charset="0"/>
              </a:rPr>
              <a:t>zvuka</a:t>
            </a:r>
            <a:r>
              <a:rPr lang="en-US" altLang="sr-Latn-RS" sz="2400" dirty="0">
                <a:latin typeface="Calibri" panose="020F0502020204030204" pitchFamily="34" charset="0"/>
              </a:rPr>
              <a:t>. </a:t>
            </a:r>
            <a:endParaRPr lang="sr-Latn-RS" altLang="sr-Latn-RS" sz="2400" dirty="0">
              <a:latin typeface="Calibri" panose="020F0502020204030204" pitchFamily="34" charset="0"/>
            </a:endParaRPr>
          </a:p>
        </p:txBody>
      </p:sp>
      <p:sp>
        <p:nvSpPr>
          <p:cNvPr id="72" name="Rectangle 35"/>
          <p:cNvSpPr>
            <a:spLocks noChangeArrowheads="1"/>
          </p:cNvSpPr>
          <p:nvPr/>
        </p:nvSpPr>
        <p:spPr bwMode="auto">
          <a:xfrm rot="10800000" flipV="1">
            <a:off x="510927" y="26550223"/>
            <a:ext cx="8236520" cy="44620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6131" tIns="38066" rIns="76131" bIns="38066" anchor="ctr">
            <a:spAutoFit/>
          </a:bodyPr>
          <a:lstStyle>
            <a:lvl1pPr defTabSz="760413"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1pPr>
            <a:lvl2pPr defTabSz="760413"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2pPr>
            <a:lvl3pPr defTabSz="760413"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3pPr>
            <a:lvl4pPr defTabSz="760413"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4pPr>
            <a:lvl5pPr defTabSz="760413"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5pPr>
            <a:lvl6pPr marL="1798638" indent="185738" defTabSz="760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6pPr>
            <a:lvl7pPr marL="2255838" indent="185738" defTabSz="760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7pPr>
            <a:lvl8pPr marL="2713038" indent="185738" defTabSz="760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8pPr>
            <a:lvl9pPr marL="3170238" indent="185738" defTabSz="760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sr-Latn-RS" sz="24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Blok </a:t>
            </a:r>
            <a:r>
              <a:rPr lang="en-US" altLang="sr-Latn-RS" sz="2400" i="1" dirty="0" err="1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šema</a:t>
            </a:r>
            <a:r>
              <a:rPr lang="en-US" altLang="sr-Latn-RS" sz="24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sr-Latn-RS" sz="2400" i="1" dirty="0" err="1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aparature</a:t>
            </a:r>
            <a:endParaRPr lang="en-US" altLang="sr-Latn-RS" sz="4800" dirty="0"/>
          </a:p>
        </p:txBody>
      </p:sp>
      <p:pic>
        <p:nvPicPr>
          <p:cNvPr id="73" name="Picture 4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2811137" y="15891878"/>
            <a:ext cx="8775027" cy="2800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43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59148" y="19230147"/>
            <a:ext cx="7154225" cy="221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"/>
          <p:cNvPicPr/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8636" y="6704540"/>
            <a:ext cx="5169171" cy="3139317"/>
          </a:xfrm>
          <a:prstGeom prst="rect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</p:pic>
      <p:pic>
        <p:nvPicPr>
          <p:cNvPr id="76" name="Picture 75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64042" y="6704540"/>
            <a:ext cx="4364010" cy="3139318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77" name="Picture 76" descr="C:\Users\Marko\AppData\Local\Microsoft\Windows\INetCache\Content.Word\one-minimum.png"/>
          <p:cNvPicPr/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50" t="6369" r="7349"/>
          <a:stretch/>
        </p:blipFill>
        <p:spPr bwMode="auto">
          <a:xfrm>
            <a:off x="19909038" y="6704539"/>
            <a:ext cx="4667219" cy="3139319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11300798" y="10903277"/>
            <a:ext cx="1805602" cy="2754146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r-Latn-RS" sz="7700"/>
          </a:p>
        </p:txBody>
      </p:sp>
      <p:sp>
        <p:nvSpPr>
          <p:cNvPr id="79" name="Rectangle 78"/>
          <p:cNvSpPr/>
          <p:nvPr/>
        </p:nvSpPr>
        <p:spPr>
          <a:xfrm>
            <a:off x="15747179" y="10964867"/>
            <a:ext cx="2068286" cy="108201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r-Latn-RS" sz="7700"/>
          </a:p>
        </p:txBody>
      </p:sp>
      <p:sp>
        <p:nvSpPr>
          <p:cNvPr id="80" name="Rectangle 79"/>
          <p:cNvSpPr/>
          <p:nvPr/>
        </p:nvSpPr>
        <p:spPr>
          <a:xfrm>
            <a:off x="15747179" y="12199277"/>
            <a:ext cx="2068286" cy="1090305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r-Latn-RS" sz="7700"/>
          </a:p>
        </p:txBody>
      </p:sp>
      <p:sp>
        <p:nvSpPr>
          <p:cNvPr id="81" name="TextBox 80"/>
          <p:cNvSpPr txBox="1"/>
          <p:nvPr/>
        </p:nvSpPr>
        <p:spPr>
          <a:xfrm>
            <a:off x="9759146" y="21369108"/>
            <a:ext cx="7133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Signal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sa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prvog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mikrofona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kada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 ne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dolazi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 do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znatne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pojave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interferencije</a:t>
            </a:r>
            <a:endParaRPr lang="sr-Latn-RS" sz="2000" i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5480733" y="18716997"/>
            <a:ext cx="3435834" cy="400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Emitovani</a:t>
            </a:r>
            <a:r>
              <a:rPr lang="sr-Latn-RS" sz="2000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signal</a:t>
            </a:r>
            <a:endParaRPr lang="sr-Latn-RS" sz="2400" i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759147" y="22129481"/>
            <a:ext cx="7154225" cy="2582350"/>
            <a:chOff x="1057563" y="24705655"/>
            <a:chExt cx="7670560" cy="2804462"/>
          </a:xfrm>
        </p:grpSpPr>
        <p:pic>
          <p:nvPicPr>
            <p:cNvPr id="84" name="Picture 44"/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563" y="24705655"/>
              <a:ext cx="7670560" cy="2804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Rectangle 84"/>
            <p:cNvSpPr/>
            <p:nvPr/>
          </p:nvSpPr>
          <p:spPr>
            <a:xfrm>
              <a:off x="1778000" y="24725201"/>
              <a:ext cx="6559876" cy="1551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r-Latn-RS" sz="770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7212261" y="19231098"/>
            <a:ext cx="7295227" cy="2214940"/>
            <a:chOff x="1049654" y="27700129"/>
            <a:chExt cx="7670557" cy="2181647"/>
          </a:xfrm>
        </p:grpSpPr>
        <p:pic>
          <p:nvPicPr>
            <p:cNvPr id="87" name="Picture 45"/>
            <p:cNvPicPr>
              <a:picLocks noChangeAspect="1" noChangeArrowheads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654" y="27700129"/>
              <a:ext cx="7670557" cy="2181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Rectangle 87"/>
            <p:cNvSpPr/>
            <p:nvPr/>
          </p:nvSpPr>
          <p:spPr>
            <a:xfrm>
              <a:off x="2168246" y="27700129"/>
              <a:ext cx="6169630" cy="1025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r-Latn-RS" sz="770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7234170" y="22133953"/>
            <a:ext cx="7295226" cy="2577878"/>
            <a:chOff x="1057565" y="30071788"/>
            <a:chExt cx="7670557" cy="2511146"/>
          </a:xfrm>
        </p:grpSpPr>
        <p:pic>
          <p:nvPicPr>
            <p:cNvPr id="90" name="Picture 46"/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565" y="30071788"/>
              <a:ext cx="7670557" cy="2511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Rectangle 90"/>
            <p:cNvSpPr/>
            <p:nvPr/>
          </p:nvSpPr>
          <p:spPr>
            <a:xfrm>
              <a:off x="1778000" y="30095464"/>
              <a:ext cx="6559876" cy="1551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r-Latn-RS" sz="770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9718633" y="24735533"/>
            <a:ext cx="7194740" cy="707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Vrednost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kroskorelacije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za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različite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pomeraje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signala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 u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slučaju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smanjene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interferencije</a:t>
            </a:r>
            <a:endParaRPr lang="sr-Latn-RS" sz="2000" i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7231937" y="21396959"/>
            <a:ext cx="7297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Signal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sa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prvog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mikrofona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kada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dolazi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 do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znatne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pojave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interferencije</a:t>
            </a:r>
            <a:endParaRPr lang="sr-Latn-RS" sz="2000" i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7212262" y="24735533"/>
            <a:ext cx="7295226" cy="707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Vrednost kroskorelacije za različite pomeraje signala u slučaju značajne interferencije</a:t>
            </a:r>
            <a:endParaRPr lang="sr-Latn-RS" sz="2000" i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5" name="Text Box 12"/>
          <p:cNvSpPr txBox="1">
            <a:spLocks noChangeArrowheads="1"/>
          </p:cNvSpPr>
          <p:nvPr/>
        </p:nvSpPr>
        <p:spPr bwMode="auto">
          <a:xfrm>
            <a:off x="290036" y="27638502"/>
            <a:ext cx="8686012" cy="62853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668248" tIns="334122" rIns="668248" bIns="668248"/>
          <a:lstStyle/>
          <a:p>
            <a:pPr algn="just">
              <a:tabLst>
                <a:tab pos="416261" algn="l"/>
              </a:tabLst>
              <a:defRPr/>
            </a:pPr>
            <a:r>
              <a:rPr lang="sr-Latn-RS" sz="4400" b="1" dirty="0">
                <a:solidFill>
                  <a:srgbClr val="000000"/>
                </a:solidFill>
                <a:latin typeface="Calibri" pitchFamily="34" charset="0"/>
              </a:rPr>
              <a:t>Zaključak</a:t>
            </a:r>
            <a:endParaRPr lang="en-US" sz="4400" b="1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r>
              <a:rPr lang="en-US" sz="1915" dirty="0">
                <a:latin typeface="Calibri" panose="020F0502020204030204" pitchFamily="34" charset="0"/>
              </a:rPr>
              <a:t>​</a:t>
            </a: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>
              <a:latin typeface="Calibri" panose="020F0502020204030204" pitchFamily="34" charset="0"/>
            </a:endParaRPr>
          </a:p>
          <a:p>
            <a:pPr>
              <a:spcBef>
                <a:spcPct val="10000"/>
              </a:spcBef>
              <a:tabLst>
                <a:tab pos="416261" algn="l"/>
              </a:tabLst>
              <a:defRPr/>
            </a:pPr>
            <a:endParaRPr lang="sr-Latn-RS" sz="1915" dirty="0">
              <a:latin typeface="Calibri" panose="020F0502020204030204" pitchFamily="34" charset="0"/>
            </a:endParaRPr>
          </a:p>
        </p:txBody>
      </p:sp>
      <p:graphicFrame>
        <p:nvGraphicFramePr>
          <p:cNvPr id="96" name="Chart 95"/>
          <p:cNvGraphicFramePr/>
          <p:nvPr>
            <p:extLst>
              <p:ext uri="{D42A27DB-BD31-4B8C-83A1-F6EECF244321}">
                <p14:modId xmlns:p14="http://schemas.microsoft.com/office/powerpoint/2010/main" val="3505546346"/>
              </p:ext>
            </p:extLst>
          </p:nvPr>
        </p:nvGraphicFramePr>
        <p:xfrm>
          <a:off x="17183169" y="27167305"/>
          <a:ext cx="7346227" cy="3990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98" name="Chart 97"/>
          <p:cNvGraphicFramePr/>
          <p:nvPr>
            <p:extLst>
              <p:ext uri="{D42A27DB-BD31-4B8C-83A1-F6EECF244321}">
                <p14:modId xmlns:p14="http://schemas.microsoft.com/office/powerpoint/2010/main" val="294524008"/>
              </p:ext>
            </p:extLst>
          </p:nvPr>
        </p:nvGraphicFramePr>
        <p:xfrm>
          <a:off x="9718633" y="26749404"/>
          <a:ext cx="7154225" cy="3990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99" name="Text Box 16"/>
          <p:cNvSpPr txBox="1">
            <a:spLocks noChangeArrowheads="1"/>
          </p:cNvSpPr>
          <p:nvPr/>
        </p:nvSpPr>
        <p:spPr bwMode="auto">
          <a:xfrm>
            <a:off x="293766" y="34249309"/>
            <a:ext cx="8690408" cy="151015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68248" tIns="334122" rIns="668248" bIns="668248"/>
          <a:lstStyle/>
          <a:p>
            <a:pPr>
              <a:spcBef>
                <a:spcPts val="600"/>
              </a:spcBef>
              <a:defRPr/>
            </a:pPr>
            <a:r>
              <a:rPr lang="sr-Latn-RS" sz="3414" b="1" dirty="0">
                <a:solidFill>
                  <a:srgbClr val="000000"/>
                </a:solidFill>
                <a:latin typeface="Calibri" pitchFamily="34" charset="0"/>
              </a:rPr>
              <a:t>Mentori</a:t>
            </a:r>
            <a:endParaRPr lang="en-US" sz="3414" b="1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ct val="10000"/>
              </a:spcBef>
              <a:defRPr/>
            </a:pPr>
            <a:r>
              <a:rPr lang="sr-Latn-RS" sz="1915" b="1" dirty="0">
                <a:latin typeface="Calibri" panose="020F0502020204030204" pitchFamily="34" charset="0"/>
              </a:rPr>
              <a:t>Marija Janković, doktorand, ETF Beograd</a:t>
            </a:r>
          </a:p>
          <a:p>
            <a:pPr>
              <a:spcBef>
                <a:spcPct val="10000"/>
              </a:spcBef>
              <a:defRPr/>
            </a:pPr>
            <a:r>
              <a:rPr lang="sr-Latn-RS" sz="1915" b="1" dirty="0">
                <a:latin typeface="Calibri" panose="020F0502020204030204" pitchFamily="34" charset="0"/>
              </a:rPr>
              <a:t>Vuk Vukomanović, student, ETF Beograd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718632" y="30531102"/>
            <a:ext cx="7154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0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Procenat merenja sa greškom manjom od opsega greške kroskorelacija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7231936" y="30964877"/>
            <a:ext cx="7275551" cy="719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0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Zavisnost greške lokalizacije Nelder-Meadom od greške lokalizacije Gradient descentom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718635" y="34817054"/>
            <a:ext cx="71947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Prostorna raspodela greške kroskorelacije ukazuje da ne postoji pravilnost raspodele greške kroskorelacije.</a:t>
            </a:r>
          </a:p>
          <a:p>
            <a:pPr algn="just"/>
            <a:endParaRPr lang="sr-Latn-RS" sz="20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7231937" y="31704124"/>
            <a:ext cx="7797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Calibri" panose="020F0502020204030204" pitchFamily="34" charset="0"/>
              </a:rPr>
              <a:t>Izvršeno je 1029 merenja u 343 tačke u prostoru, u svakoj tački po 3 merenja. </a:t>
            </a:r>
            <a:endParaRPr lang="pl-PL" sz="2400" dirty="0" smtClean="0">
              <a:latin typeface="Calibri" panose="020F0502020204030204" pitchFamily="34" charset="0"/>
            </a:endParaRPr>
          </a:p>
          <a:p>
            <a:r>
              <a:rPr lang="sr-Latn-RS" sz="2400" dirty="0" smtClean="0">
                <a:latin typeface="Calibri" panose="020F0502020204030204" pitchFamily="34" charset="0"/>
              </a:rPr>
              <a:t>Greška lokalizacije Gradient descentom </a:t>
            </a:r>
            <a:r>
              <a:rPr lang="el-GR" sz="2400" dirty="0" smtClean="0">
                <a:latin typeface="Calibri" panose="020F0502020204030204" pitchFamily="34" charset="0"/>
              </a:rPr>
              <a:t>Δ</a:t>
            </a:r>
            <a:r>
              <a:rPr lang="sr-Latn-RS" sz="2400" dirty="0" smtClean="0">
                <a:latin typeface="Calibri" panose="020F0502020204030204" pitchFamily="34" charset="0"/>
              </a:rPr>
              <a:t>l_GD=(4 ±2)  cm, a greška lokalizacije Nelder-Meadom  </a:t>
            </a:r>
            <a:r>
              <a:rPr lang="el-GR" sz="2400" dirty="0" smtClean="0">
                <a:latin typeface="Calibri" panose="020F0502020204030204" pitchFamily="34" charset="0"/>
              </a:rPr>
              <a:t>Δ</a:t>
            </a:r>
            <a:r>
              <a:rPr lang="sr-Latn-RS" sz="2400" dirty="0" smtClean="0">
                <a:latin typeface="Calibri" panose="020F0502020204030204" pitchFamily="34" charset="0"/>
              </a:rPr>
              <a:t>l_NM=(4 ±2)  cm</a:t>
            </a:r>
            <a:endParaRPr lang="sr-Latn-RS" sz="2400" dirty="0">
              <a:latin typeface="Calibri" panose="020F050202020403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90036" y="28612745"/>
            <a:ext cx="86206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sr-Latn-RS" sz="2400" dirty="0">
                <a:latin typeface="Calibri" panose="020F0502020204030204" pitchFamily="34" charset="0"/>
              </a:rPr>
              <a:t>Najveći uticaj na tačnost lokalizacije ima interferencija reflektovanog i korisnog signala.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sr-Latn-RS" sz="2400" dirty="0">
                <a:latin typeface="Calibri" panose="020F0502020204030204" pitchFamily="34" charset="0"/>
              </a:rPr>
              <a:t>Uticaj na tačnost i preciznost imaju brzina odabiranja ADC-a, rezolucija ADC-a, broj odabiraka nad kojim se vrši kroskorelacija, funkcija greške, rezolucija diskretizovanog prostora i optimizacioni metod.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sr-Latn-RS" sz="2400" dirty="0">
                <a:latin typeface="Calibri" panose="020F0502020204030204" pitchFamily="34" charset="0"/>
              </a:rPr>
              <a:t>Na osnovu dobijenih rezultata ne može se jasno zaključiti koji optimizacioni metod je tačniji, jer je greška oba metoda manja od samih dimenzija izvora.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sr-Latn-RS" sz="2400" dirty="0">
                <a:latin typeface="Calibri" panose="020F0502020204030204" pitchFamily="34" charset="0"/>
              </a:rPr>
              <a:t>Pri ovoj postavci ne postoji jasna prostorna raspodela greške, što ukazuje na invarijantnost greške lokalizacije od pozicije izvora.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sr-Latn-RS" sz="2400" dirty="0">
                <a:latin typeface="Calibri" panose="020F0502020204030204" pitchFamily="34" charset="0"/>
              </a:rPr>
              <a:t>Moguća poboljšanja se ogledaju u smanjivanju uticaja interferencije na grešku merenja kroz dalje unapređivanje emitovanog signala i algoritma za određivanje kašnjenja signala.</a:t>
            </a:r>
          </a:p>
        </p:txBody>
      </p:sp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776151"/>
              </p:ext>
            </p:extLst>
          </p:nvPr>
        </p:nvGraphicFramePr>
        <p:xfrm>
          <a:off x="17231938" y="33386830"/>
          <a:ext cx="7351946" cy="217068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847533">
                  <a:extLst>
                    <a:ext uri="{9D8B030D-6E8A-4147-A177-3AD203B41FA5}">
                      <a16:colId xmlns:a16="http://schemas.microsoft.com/office/drawing/2014/main" xmlns="" val="1830332637"/>
                    </a:ext>
                  </a:extLst>
                </a:gridCol>
                <a:gridCol w="1809347">
                  <a:extLst>
                    <a:ext uri="{9D8B030D-6E8A-4147-A177-3AD203B41FA5}">
                      <a16:colId xmlns:a16="http://schemas.microsoft.com/office/drawing/2014/main" xmlns="" val="3640008440"/>
                    </a:ext>
                  </a:extLst>
                </a:gridCol>
                <a:gridCol w="1847533">
                  <a:extLst>
                    <a:ext uri="{9D8B030D-6E8A-4147-A177-3AD203B41FA5}">
                      <a16:colId xmlns:a16="http://schemas.microsoft.com/office/drawing/2014/main" xmlns="" val="1123484783"/>
                    </a:ext>
                  </a:extLst>
                </a:gridCol>
                <a:gridCol w="1847533">
                  <a:extLst>
                    <a:ext uri="{9D8B030D-6E8A-4147-A177-3AD203B41FA5}">
                      <a16:colId xmlns:a16="http://schemas.microsoft.com/office/drawing/2014/main" xmlns="" val="48278540"/>
                    </a:ext>
                  </a:extLst>
                </a:gridCol>
              </a:tblGrid>
              <a:tr h="5296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sr-Latn-R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Prosečna greška [cm]</a:t>
                      </a:r>
                      <a:endParaRPr lang="sr-Latn-R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Median greške [cm]</a:t>
                      </a:r>
                      <a:endParaRPr lang="sr-Latn-R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Standardna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devijacija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greške</a:t>
                      </a:r>
                      <a:r>
                        <a:rPr lang="en-US" sz="2000" dirty="0">
                          <a:effectLst/>
                        </a:rPr>
                        <a:t> [cm]</a:t>
                      </a:r>
                      <a:endParaRPr lang="sr-Latn-R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80811314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Nelder</a:t>
                      </a:r>
                      <a:r>
                        <a:rPr lang="en-US" sz="2000" dirty="0">
                          <a:effectLst/>
                        </a:rPr>
                        <a:t>-Mead</a:t>
                      </a:r>
                      <a:endParaRPr lang="sr-Latn-R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3.7</a:t>
                      </a:r>
                      <a:endParaRPr lang="sr-Latn-R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3.6</a:t>
                      </a:r>
                      <a:endParaRPr lang="sr-Latn-R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1.3</a:t>
                      </a:r>
                      <a:endParaRPr lang="sr-Latn-R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077093811"/>
                  </a:ext>
                </a:extLst>
              </a:tr>
              <a:tr h="5202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Gradient descent</a:t>
                      </a:r>
                      <a:endParaRPr lang="sr-Latn-R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3.3</a:t>
                      </a:r>
                      <a:endParaRPr lang="sr-Latn-R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3.2</a:t>
                      </a:r>
                      <a:endParaRPr lang="sr-Latn-R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1.3</a:t>
                      </a:r>
                      <a:endParaRPr lang="sr-Latn-R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656936552"/>
                  </a:ext>
                </a:extLst>
              </a:tr>
            </a:tbl>
          </a:graphicData>
        </a:graphic>
      </p:graphicFrame>
      <p:sp>
        <p:nvSpPr>
          <p:cNvPr id="109" name="Rectangle 35"/>
          <p:cNvSpPr>
            <a:spLocks noChangeArrowheads="1"/>
          </p:cNvSpPr>
          <p:nvPr/>
        </p:nvSpPr>
        <p:spPr bwMode="auto">
          <a:xfrm rot="10800000" flipV="1">
            <a:off x="576242" y="23506423"/>
            <a:ext cx="8085972" cy="44554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6131" tIns="38066" rIns="76131" bIns="38066" anchor="ctr">
            <a:spAutoFit/>
          </a:bodyPr>
          <a:lstStyle>
            <a:lvl1pPr defTabSz="760413"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1pPr>
            <a:lvl2pPr defTabSz="760413"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2pPr>
            <a:lvl3pPr defTabSz="760413"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3pPr>
            <a:lvl4pPr defTabSz="760413"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4pPr>
            <a:lvl5pPr defTabSz="760413"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5pPr>
            <a:lvl6pPr marL="1798638" indent="185738" defTabSz="760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6pPr>
            <a:lvl7pPr marL="2255838" indent="185738" defTabSz="760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7pPr>
            <a:lvl8pPr marL="2713038" indent="185738" defTabSz="760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8pPr>
            <a:lvl9pPr marL="3170238" indent="185738" defTabSz="760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9pPr>
          </a:lstStyle>
          <a:p>
            <a:pPr algn="ctr"/>
            <a:r>
              <a:rPr lang="sr-Latn-RS" altLang="sr-Latn-RS" sz="2400" i="1" dirty="0" smtClean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Prikaz prostora</a:t>
            </a:r>
            <a:endParaRPr lang="en-US" altLang="sr-Latn-RS" sz="4800" dirty="0"/>
          </a:p>
        </p:txBody>
      </p:sp>
      <p:pic>
        <p:nvPicPr>
          <p:cNvPr id="110" name="picture"/>
          <p:cNvPicPr/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6201"/>
          <a:stretch/>
        </p:blipFill>
        <p:spPr>
          <a:xfrm>
            <a:off x="9718635" y="32127538"/>
            <a:ext cx="7233114" cy="26654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59147" y="25519677"/>
            <a:ext cx="14863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>
                <a:latin typeface="Calibri" panose="020F0502020204030204" pitchFamily="34" charset="0"/>
              </a:rPr>
              <a:t>Pojava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interferencije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prouzrokuje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grešku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kroskorelacije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pogrešan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rezultat</a:t>
            </a:r>
            <a:r>
              <a:rPr lang="sr-Latn-RS" sz="2400" dirty="0" smtClean="0">
                <a:latin typeface="Calibri" panose="020F0502020204030204" pitchFamily="34" charset="0"/>
              </a:rPr>
              <a:t>.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Koristan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signal se </a:t>
            </a:r>
            <a:r>
              <a:rPr lang="en-US" sz="2400" dirty="0" err="1">
                <a:latin typeface="Calibri" panose="020F0502020204030204" pitchFamily="34" charset="0"/>
              </a:rPr>
              <a:t>sabere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sa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reflektovanim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signalom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zbog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interferencije</a:t>
            </a:r>
            <a:r>
              <a:rPr lang="en-US" sz="2400" dirty="0">
                <a:latin typeface="Calibri" panose="020F0502020204030204" pitchFamily="34" charset="0"/>
              </a:rPr>
              <a:t> se </a:t>
            </a:r>
            <a:r>
              <a:rPr lang="en-US" sz="2400" dirty="0" err="1">
                <a:latin typeface="Calibri" panose="020F0502020204030204" pitchFamily="34" charset="0"/>
              </a:rPr>
              <a:t>izgubi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među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reflektovanim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signalima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što</a:t>
            </a:r>
            <a:r>
              <a:rPr lang="en-US" sz="2400" dirty="0">
                <a:latin typeface="Calibri" panose="020F0502020204030204" pitchFamily="34" charset="0"/>
              </a:rPr>
              <a:t> period </a:t>
            </a:r>
            <a:r>
              <a:rPr lang="en-US" sz="2400" dirty="0" err="1">
                <a:latin typeface="Calibri" panose="020F0502020204030204" pitchFamily="34" charset="0"/>
              </a:rPr>
              <a:t>tišine</a:t>
            </a:r>
            <a:r>
              <a:rPr lang="en-US" sz="2400" dirty="0">
                <a:latin typeface="Calibri" panose="020F0502020204030204" pitchFamily="34" charset="0"/>
              </a:rPr>
              <a:t> u </a:t>
            </a:r>
            <a:r>
              <a:rPr lang="en-US" sz="2400" dirty="0" err="1">
                <a:latin typeface="Calibri" panose="020F0502020204030204" pitchFamily="34" charset="0"/>
              </a:rPr>
              <a:t>emitovanom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signalu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rešava</a:t>
            </a:r>
            <a:r>
              <a:rPr lang="en-US" sz="2400" dirty="0">
                <a:latin typeface="Calibri" panose="020F0502020204030204" pitchFamily="34" charset="0"/>
              </a:rPr>
              <a:t>. </a:t>
            </a:r>
            <a:r>
              <a:rPr lang="en-US" sz="2400" dirty="0" err="1">
                <a:latin typeface="Calibri" panose="020F0502020204030204" pitchFamily="34" charset="0"/>
              </a:rPr>
              <a:t>Uvođenjem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perioda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tišine</a:t>
            </a:r>
            <a:r>
              <a:rPr lang="en-US" sz="2400" dirty="0">
                <a:latin typeface="Calibri" panose="020F0502020204030204" pitchFamily="34" charset="0"/>
              </a:rPr>
              <a:t> u test signal </a:t>
            </a:r>
            <a:r>
              <a:rPr lang="en-US" sz="2400" dirty="0" err="1">
                <a:latin typeface="Calibri" panose="020F0502020204030204" pitchFamily="34" charset="0"/>
              </a:rPr>
              <a:t>značajno</a:t>
            </a:r>
            <a:r>
              <a:rPr lang="en-US" sz="2400" dirty="0">
                <a:latin typeface="Calibri" panose="020F0502020204030204" pitchFamily="34" charset="0"/>
              </a:rPr>
              <a:t> je </a:t>
            </a:r>
            <a:r>
              <a:rPr lang="en-US" sz="2400" dirty="0" err="1">
                <a:latin typeface="Calibri" panose="020F0502020204030204" pitchFamily="34" charset="0"/>
              </a:rPr>
              <a:t>potisnuta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pojava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interferencije</a:t>
            </a:r>
            <a:r>
              <a:rPr lang="en-US" sz="2400" dirty="0">
                <a:latin typeface="Calibri" panose="020F0502020204030204" pitchFamily="34" charset="0"/>
              </a:rPr>
              <a:t>.</a:t>
            </a:r>
            <a:endParaRPr lang="sr-Latn-RS" sz="2400" dirty="0">
              <a:latin typeface="Calibri" panose="020F050202020403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749017" y="31214445"/>
            <a:ext cx="7154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Procenat tačaka koje imaju grešku manju od 0,25 ms je 92,42%.</a:t>
            </a:r>
            <a:endParaRPr lang="sr-Latn-RS" sz="24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1406177" y="17421727"/>
            <a:ext cx="6328636" cy="6128084"/>
            <a:chOff x="2331390" y="10773152"/>
            <a:chExt cx="16784120" cy="18464874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1390" y="10773152"/>
              <a:ext cx="16784120" cy="18464874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 rotWithShape="1">
            <a:blip r:embed="rId18" cstate="screen">
              <a:duotone>
                <a:prstClr val="black"/>
                <a:srgbClr val="C4C4C4">
                  <a:alpha val="10196"/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5826"/>
            <a:stretch/>
          </p:blipFill>
          <p:spPr>
            <a:xfrm>
              <a:off x="5751728" y="23356118"/>
              <a:ext cx="1370968" cy="15718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68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62_Maths_PowerPoint_Templat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m62_Internal">
  <a:themeElements>
    <a:clrScheme name="m62 Blue">
      <a:dk1>
        <a:sysClr val="windowText" lastClr="000000"/>
      </a:dk1>
      <a:lt1>
        <a:sysClr val="window" lastClr="FFFFFF"/>
      </a:lt1>
      <a:dk2>
        <a:srgbClr val="3F3F3F"/>
      </a:dk2>
      <a:lt2>
        <a:srgbClr val="EEECE1"/>
      </a:lt2>
      <a:accent1>
        <a:srgbClr val="051F35"/>
      </a:accent1>
      <a:accent2>
        <a:srgbClr val="1B547D"/>
      </a:accent2>
      <a:accent3>
        <a:srgbClr val="0070C0"/>
      </a:accent3>
      <a:accent4>
        <a:srgbClr val="E5E5E5"/>
      </a:accent4>
      <a:accent5>
        <a:srgbClr val="00B050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3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9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Bela tabla</Template>
  <TotalTime>272</TotalTime>
  <Words>492</Words>
  <Application>Microsoft Office PowerPoint</Application>
  <PresentationFormat>Custom</PresentationFormat>
  <Paragraphs>115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ＭＳ Ｐゴシック</vt:lpstr>
      <vt:lpstr>ＭＳ Ｐゴシック</vt:lpstr>
      <vt:lpstr>Arial</vt:lpstr>
      <vt:lpstr>Calibri</vt:lpstr>
      <vt:lpstr>Helvetica</vt:lpstr>
      <vt:lpstr>Open Sans</vt:lpstr>
      <vt:lpstr>Open Sans Light</vt:lpstr>
      <vt:lpstr>Times New Roman</vt:lpstr>
      <vt:lpstr>Verdana</vt:lpstr>
      <vt:lpstr>Wingdings</vt:lpstr>
      <vt:lpstr>m62_Maths_PowerPoint_Template</vt:lpstr>
      <vt:lpstr>m62_Internal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Ciric</dc:creator>
  <cp:lastModifiedBy>Marko Skakun</cp:lastModifiedBy>
  <cp:revision>28</cp:revision>
  <dcterms:created xsi:type="dcterms:W3CDTF">2015-11-19T22:12:31Z</dcterms:created>
  <dcterms:modified xsi:type="dcterms:W3CDTF">2015-11-20T22:33:46Z</dcterms:modified>
</cp:coreProperties>
</file>