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13" r:id="rId12"/>
    <p:sldId id="709" r:id="rId13"/>
    <p:sldId id="686" r:id="rId14"/>
    <p:sldId id="706" r:id="rId15"/>
    <p:sldId id="702" r:id="rId1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432A"/>
    <a:srgbClr val="94B32F"/>
    <a:srgbClr val="4B2F1D"/>
    <a:srgbClr val="5B3823"/>
    <a:srgbClr val="3F2719"/>
    <a:srgbClr val="5F3F1F"/>
    <a:srgbClr val="533209"/>
    <a:srgbClr val="572C05"/>
    <a:srgbClr val="5B2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89" d="100"/>
          <a:sy n="89" d="100"/>
        </p:scale>
        <p:origin x="-804" y="162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kumimoji="0" lang="de-DE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7" y="197166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47" y="2986697"/>
            <a:ext cx="2348603" cy="10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95" y="1295395"/>
            <a:ext cx="1352539" cy="1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62" y="3139621"/>
            <a:ext cx="1428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www.iconfinder.com/icons/1886978/commerce_market_open_shop_shopping_store_icon#size=256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www.iconfinder.com/icons/1872628/analysis_data_laptop_pie_tab_icon#size=128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www.iconfinder.com/icons/290138/document_extension_file_format_paper_icon#size=128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https://de.wikipedia.org/wiki/Git#/</a:t>
            </a:r>
            <a:r>
              <a:rPr lang="en-US" dirty="0" smtClean="0">
                <a:hlinkClick r:id="rId7"/>
              </a:rPr>
              <a:t>media/File:Git-logo.svg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8"/>
              </a:rPr>
              <a:t>https://design.atlassian.com/how-we-design/resources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www.iconfinder.com/icons/369797/application_coffee_cup_java_x_icon#size=128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electric-cloud.com/wp-content/uploads/2014/09/EC-Gerrit.png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</a:t>
            </a:r>
            <a:r>
              <a:rPr lang="de-DE" dirty="0" smtClean="0"/>
              <a:t>steigende Eingabedatenmengen </a:t>
            </a:r>
            <a:r>
              <a:rPr lang="de-DE" dirty="0" smtClean="0"/>
              <a:t>mit mehr Hardware genauso schnell </a:t>
            </a:r>
            <a:r>
              <a:rPr lang="de-DE" dirty="0" smtClean="0"/>
              <a:t>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</a:t>
            </a:r>
            <a:r>
              <a:rPr lang="de-DE" dirty="0" smtClean="0"/>
              <a:t>man die </a:t>
            </a:r>
            <a:r>
              <a:rPr lang="de-DE" dirty="0" smtClean="0"/>
              <a:t>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dirty="0"/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_ [] = []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358650" lvl="1" indent="0">
              <a:buNone/>
            </a:pPr>
            <a:endParaRPr lang="de-DE" dirty="0"/>
          </a:p>
          <a:p>
            <a:pPr marL="358650" lvl="1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358650" lvl="1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  <a:endParaRPr lang="de-DE" sz="1400" kern="0" dirty="0" smtClean="0"/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  <a:endParaRPr lang="de-DE" sz="1400" kern="0" dirty="0" smtClean="0"/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1409</Words>
  <Application>Microsoft Office PowerPoint</Application>
  <PresentationFormat>Benutzerdefiniert</PresentationFormat>
  <Paragraphs>517</Paragraphs>
  <Slides>15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Es kann hilfreich sein, zusätzliche Informationen während der Verarbeitung zu erheben, z.B. Zähler</vt:lpstr>
      <vt:lpstr>Zusammenfassung</vt:lpstr>
      <vt:lpstr>mgm freut sich über Bewerbungen als Werkstudent, für eine Masterarbeit oder Vollzeitjobs!</vt:lpstr>
      <vt:lpstr>Quellen von Bildern</vt:lpstr>
      <vt:lpstr>Innovation Implemented.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Schmeisser, Michael (GfK External)</cp:lastModifiedBy>
  <cp:revision>165</cp:revision>
  <cp:lastPrinted>2012-04-24T14:20:15Z</cp:lastPrinted>
  <dcterms:created xsi:type="dcterms:W3CDTF">2017-02-03T08:30:13Z</dcterms:created>
  <dcterms:modified xsi:type="dcterms:W3CDTF">2017-03-29T18:25:35Z</dcterms:modified>
</cp:coreProperties>
</file>