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68" r:id="rId2"/>
    <p:sldId id="712" r:id="rId3"/>
    <p:sldId id="711" r:id="rId4"/>
    <p:sldId id="710" r:id="rId5"/>
    <p:sldId id="709" r:id="rId6"/>
    <p:sldId id="686" r:id="rId7"/>
    <p:sldId id="706" r:id="rId8"/>
    <p:sldId id="702" r:id="rId9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32A"/>
    <a:srgbClr val="94B32F"/>
    <a:srgbClr val="4B2F1D"/>
    <a:srgbClr val="5B3823"/>
    <a:srgbClr val="3F2719"/>
    <a:srgbClr val="5F3F1F"/>
    <a:srgbClr val="533209"/>
    <a:srgbClr val="572C05"/>
    <a:srgbClr val="5B2301"/>
    <a:srgbClr val="5B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3929" autoAdjust="0"/>
  </p:normalViewPr>
  <p:slideViewPr>
    <p:cSldViewPr snapToGrid="0" snapToObjects="1">
      <p:cViewPr>
        <p:scale>
          <a:sx n="83" d="100"/>
          <a:sy n="83" d="100"/>
        </p:scale>
        <p:origin x="-1002" y="-7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ich bei steigenden Eingabedatenmengen mit mehr Hardware genauso schnell abarbeiten kann?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ich die Daten und das Programm einfach auf die zur Verfügung stehenden Rechner („Knoten“) verteilen</a:t>
            </a:r>
          </a:p>
          <a:p>
            <a:pPr marL="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 smtClean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 smtClean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Berechne mir die relevantesten Artikel je nach Term</a:t>
            </a:r>
          </a:p>
          <a:p>
            <a:pPr marL="701550" lvl="1" indent="-342900"/>
            <a:r>
              <a:rPr lang="de-DE" dirty="0" smtClean="0"/>
              <a:t>Eingabe: Alle Wikipedia-Artikel</a:t>
            </a:r>
          </a:p>
          <a:p>
            <a:pPr marL="701550" lvl="1" indent="-342900"/>
            <a:r>
              <a:rPr lang="de-DE" dirty="0" smtClean="0"/>
              <a:t>Ausgabe: Term </a:t>
            </a:r>
            <a:r>
              <a:rPr lang="de-DE" dirty="0" smtClean="0">
                <a:sym typeface="Wingdings" panose="05000000000000000000" pitchFamily="2" charset="2"/>
              </a:rPr>
              <a:t> relevanteste Artikel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Dazu: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/>
              <a:t>:: (a -&gt; b) -&gt; [a] -&gt; [b]  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/>
              <a:t>_ [] = []  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/>
              <a:t>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Hadoops</a:t>
            </a:r>
            <a:r>
              <a:rPr lang="de-DE" dirty="0" smtClean="0"/>
              <a:t> </a:t>
            </a:r>
            <a:r>
              <a:rPr lang="de-DE" dirty="0" err="1" smtClean="0"/>
              <a:t>MapReduce</a:t>
            </a:r>
            <a:r>
              <a:rPr lang="de-DE" dirty="0" smtClean="0"/>
              <a:t> kann als Vorgänger von Spark gesehen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64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– Was heißt das eigentlich?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Foo</a:t>
            </a:r>
          </a:p>
          <a:p>
            <a:r>
              <a:rPr lang="de-DE" dirty="0" smtClean="0"/>
              <a:t>Bar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37939"/>
              </p:ext>
            </p:extLst>
          </p:nvPr>
        </p:nvGraphicFramePr>
        <p:xfrm>
          <a:off x="6147925" y="1350964"/>
          <a:ext cx="4988162" cy="161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16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1350963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239</Words>
  <Application>Microsoft Office PowerPoint</Application>
  <PresentationFormat>Benutzerdefiniert</PresentationFormat>
  <Paragraphs>57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mgm-tp_en-16-9-Vorlage</vt:lpstr>
      <vt:lpstr>PowerPoint-Präsentation</vt:lpstr>
      <vt:lpstr>Problemstellung: Wie erstelle ich Programme, die ich bei steigenden Eingabedatenmengen mit mehr Hardware genauso schnell abarbeiten kann?</vt:lpstr>
      <vt:lpstr>Hadoops MapReduce kann als Vorgänger von Spark gesehen werden</vt:lpstr>
      <vt:lpstr>Enterprise – Was heißt das eigentlich?</vt:lpstr>
      <vt:lpstr>Summary</vt:lpstr>
      <vt:lpstr>Sources</vt:lpstr>
      <vt:lpstr>Innovation Implemented.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106</cp:revision>
  <cp:lastPrinted>2012-04-24T14:20:15Z</cp:lastPrinted>
  <dcterms:created xsi:type="dcterms:W3CDTF">2017-02-03T08:30:13Z</dcterms:created>
  <dcterms:modified xsi:type="dcterms:W3CDTF">2017-03-28T11:01:43Z</dcterms:modified>
</cp:coreProperties>
</file>