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10" r:id="rId11"/>
    <p:sldId id="713" r:id="rId12"/>
    <p:sldId id="709" r:id="rId13"/>
    <p:sldId id="686" r:id="rId14"/>
    <p:sldId id="706" r:id="rId15"/>
    <p:sldId id="702" r:id="rId1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432A"/>
    <a:srgbClr val="94B32F"/>
    <a:srgbClr val="4B2F1D"/>
    <a:srgbClr val="5B3823"/>
    <a:srgbClr val="3F2719"/>
    <a:srgbClr val="5F3F1F"/>
    <a:srgbClr val="533209"/>
    <a:srgbClr val="572C05"/>
    <a:srgbClr val="5B2301"/>
    <a:srgbClr val="5B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66" d="100"/>
          <a:sy n="66" d="100"/>
        </p:scale>
        <p:origin x="-1680" y="-336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1872628/analysis_data_laptop_pie_tab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4" Type="http://schemas.openxmlformats.org/officeDocument/2006/relationships/hyperlink" Target="https://www.iconfinder.com/icons/1872631/communication_email_envelope_letter_mail_message_send_icon#size=128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31" y="1947069"/>
            <a:ext cx="6791325" cy="333375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Enterprise – Was heißt das eigentlich?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Foo</a:t>
            </a:r>
          </a:p>
          <a:p>
            <a:r>
              <a:rPr lang="de-DE" dirty="0" smtClean="0"/>
              <a:t>Bar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37939"/>
              </p:ext>
            </p:extLst>
          </p:nvPr>
        </p:nvGraphicFramePr>
        <p:xfrm>
          <a:off x="6147925" y="1350964"/>
          <a:ext cx="4988162" cy="1616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16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1350963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www.iconfinder.com/icons/1886978/commerce_market_open_shop_shopping_store_icon#size=256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www.iconfinder.com/icons/1872628/analysis_data_laptop_pie_tab_icon#size=128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www.iconfinder.com/icons/290138/document_extension_file_format_paper_icon#size=128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</a:t>
            </a:r>
            <a:r>
              <a:rPr lang="de-DE" dirty="0" smtClean="0"/>
              <a:t>steigende Eingabedatenmengen </a:t>
            </a:r>
            <a:r>
              <a:rPr lang="de-DE" dirty="0" smtClean="0"/>
              <a:t>mit mehr Hardware genauso schnell </a:t>
            </a:r>
            <a:r>
              <a:rPr lang="de-DE" dirty="0" smtClean="0"/>
              <a:t>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</a:t>
            </a:r>
            <a:r>
              <a:rPr lang="de-DE" dirty="0" smtClean="0"/>
              <a:t>man die </a:t>
            </a:r>
            <a:r>
              <a:rPr lang="de-DE" dirty="0" smtClean="0"/>
              <a:t>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dirty="0"/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_ [] = []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358650" lvl="1" indent="0">
              <a:buNone/>
            </a:pPr>
            <a:endParaRPr lang="de-DE" dirty="0"/>
          </a:p>
          <a:p>
            <a:pPr marL="358650" lvl="1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358650" lvl="1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  <a:endParaRPr lang="de-DE" sz="1400" kern="0" dirty="0" smtClean="0"/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  <a:endParaRPr lang="de-DE" sz="1400" kern="0" dirty="0" smtClean="0"/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291528"/>
            <a:ext cx="2024742" cy="551786"/>
          </a:xfrm>
          <a:prstGeom prst="borderCallout1">
            <a:avLst>
              <a:gd name="adj1" fmla="val 121083"/>
              <a:gd name="adj2" fmla="val 68216"/>
              <a:gd name="adj3" fmla="val 182759"/>
              <a:gd name="adj4" fmla="val 765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1037</Words>
  <Application>Microsoft Office PowerPoint</Application>
  <PresentationFormat>Benutzerdefiniert</PresentationFormat>
  <Paragraphs>393</Paragraphs>
  <Slides>15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Enterprise – Was heißt das eigentlich?</vt:lpstr>
      <vt:lpstr>Zusammenfassung</vt:lpstr>
      <vt:lpstr>Summary</vt:lpstr>
      <vt:lpstr>Sources</vt:lpstr>
      <vt:lpstr>Innovation Implemented.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Schmeisser, Michael (GfK External)</cp:lastModifiedBy>
  <cp:revision>154</cp:revision>
  <cp:lastPrinted>2012-04-24T14:20:15Z</cp:lastPrinted>
  <dcterms:created xsi:type="dcterms:W3CDTF">2017-02-03T08:30:13Z</dcterms:created>
  <dcterms:modified xsi:type="dcterms:W3CDTF">2017-03-29T17:54:10Z</dcterms:modified>
</cp:coreProperties>
</file>