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432A"/>
    <a:srgbClr val="94B32F"/>
    <a:srgbClr val="4B2F1D"/>
    <a:srgbClr val="5B3823"/>
    <a:srgbClr val="3F2719"/>
    <a:srgbClr val="5F3F1F"/>
    <a:srgbClr val="533209"/>
    <a:srgbClr val="572C05"/>
    <a:srgbClr val="5B2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1122" y="30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28402"/>
              </p:ext>
            </p:extLst>
          </p:nvPr>
        </p:nvGraphicFramePr>
        <p:xfrm>
          <a:off x="887712" y="3531172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65283"/>
              </p:ext>
            </p:extLst>
          </p:nvPr>
        </p:nvGraphicFramePr>
        <p:xfrm>
          <a:off x="887712" y="1852362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188234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15769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43304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2708394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2983745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558184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3833535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10888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38423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465958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49392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>
            <a:off x="3942608" y="1638795"/>
            <a:ext cx="401386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>
            <a:off x="3942608" y="5783283"/>
            <a:ext cx="401386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Rechteck 33"/>
          <p:cNvSpPr/>
          <p:nvPr/>
        </p:nvSpPr>
        <p:spPr bwMode="auto">
          <a:xfrm>
            <a:off x="4214751" y="2057068"/>
            <a:ext cx="3469573" cy="339538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2791490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3" y="4747011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093575"/>
            <a:ext cx="19365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5049096"/>
            <a:ext cx="194128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135495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1945</Words>
  <Application>Microsoft Office PowerPoint</Application>
  <PresentationFormat>Benutzerdefiniert</PresentationFormat>
  <Paragraphs>706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186</cp:revision>
  <cp:lastPrinted>2012-04-24T14:20:15Z</cp:lastPrinted>
  <dcterms:created xsi:type="dcterms:W3CDTF">2017-02-03T08:30:13Z</dcterms:created>
  <dcterms:modified xsi:type="dcterms:W3CDTF">2017-03-29T19:31:08Z</dcterms:modified>
</cp:coreProperties>
</file>