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6" r:id="rId6"/>
    <p:sldId id="265" r:id="rId7"/>
    <p:sldId id="260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8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5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9B2DC-EBAC-4F18-8518-02EBC689F28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A9ACD-2B6F-4280-8773-6B1186B087A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0A5-CD5E-7B5B-5E86-297EE844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5991225" cy="1463040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EventSphere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FC5C-02DD-0A8D-EDC5-C1E41C53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150" y="4701209"/>
            <a:ext cx="3600450" cy="1798168"/>
          </a:xfrm>
        </p:spPr>
        <p:txBody>
          <a:bodyPr>
            <a:noAutofit/>
          </a:bodyPr>
          <a:lstStyle/>
          <a:p>
            <a:r>
              <a:rPr lang="en-US" sz="1100" dirty="0"/>
              <a:t>			                                                                                                       Sanghamithra Musham-R11910104</a:t>
            </a:r>
          </a:p>
          <a:p>
            <a:r>
              <a:rPr lang="en-US" sz="1100" dirty="0"/>
              <a:t>                                                                                                                                                                                         Sree Ganesh Seethepalli-R11910904</a:t>
            </a:r>
          </a:p>
          <a:p>
            <a:r>
              <a:rPr lang="en-US" sz="1100" dirty="0"/>
              <a:t>                                                                                                                                                                                          Meher Sai Saran Bolisetty-R11910676</a:t>
            </a:r>
          </a:p>
          <a:p>
            <a:r>
              <a:rPr lang="en-US" sz="1100" dirty="0"/>
              <a:t>                                                                                                                                                                      Pujitha Daram- R118727134</a:t>
            </a:r>
          </a:p>
          <a:p>
            <a:r>
              <a:rPr lang="en-US" sz="1100" dirty="0"/>
              <a:t>                                                                                                                                                                      Shounak Kanade-R11912556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698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Payment Gateway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Improvement in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Event management refers to the process of planning, organizing, </a:t>
            </a:r>
            <a:r>
              <a:rPr lang="en-US" dirty="0" err="1"/>
              <a:t>co-ordinating</a:t>
            </a:r>
            <a:r>
              <a:rPr lang="en-US" dirty="0"/>
              <a:t>, and executing events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In the dynamic and fast-paced world of today, organizing and managing events has become a complex and challenging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The Event Management System project aims to provide a centralized platform that facilitates the seamless planning, organization, and execution of diverse events.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253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94E-6026-D095-7163-7A88BD18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FF8E-584D-D86F-CE8B-B25AD6CA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Implemented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a user-friendly event management website.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+mj-lt"/>
              </a:rPr>
              <a:t> The website will serve as a one-stop destination for individuals and event organizers seeking to sell their tickets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Also </a:t>
            </a:r>
            <a:r>
              <a:rPr lang="en-US" dirty="0" smtClean="0">
                <a:latin typeface="+mj-lt"/>
              </a:rPr>
              <a:t>developed </a:t>
            </a:r>
            <a:r>
              <a:rPr lang="en-US" dirty="0">
                <a:latin typeface="+mj-lt"/>
              </a:rPr>
              <a:t>a </a:t>
            </a: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+mj-lt"/>
              </a:rPr>
              <a:t>one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+mj-lt"/>
              </a:rPr>
              <a:t>stop destination for all customers to see all list of events and buy tickets.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Also </a:t>
            </a:r>
            <a:r>
              <a:rPr lang="en-US" dirty="0" smtClean="0">
                <a:latin typeface="+mj-lt"/>
              </a:rPr>
              <a:t>Developed </a:t>
            </a:r>
            <a:r>
              <a:rPr lang="en-US" dirty="0">
                <a:latin typeface="+mj-lt"/>
              </a:rPr>
              <a:t>a admin panel for administrators to mange events .</a:t>
            </a:r>
            <a:endParaRPr lang="en-US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14F-9CA5-E18B-A33C-AF344420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8FEF-DD82-77E9-5FFB-92913BD8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Frontend- HTML, CSS, Javascript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Backend- </a:t>
            </a:r>
            <a:r>
              <a:rPr lang="en-US" dirty="0" err="1" smtClean="0"/>
              <a:t>Nodejs</a:t>
            </a:r>
            <a:r>
              <a:rPr lang="en-US" dirty="0"/>
              <a:t>, Expressjs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Database- MongoDB</a:t>
            </a:r>
          </a:p>
        </p:txBody>
      </p:sp>
    </p:spTree>
    <p:extLst>
      <p:ext uri="{BB962C8B-B14F-4D97-AF65-F5344CB8AC3E}">
        <p14:creationId xmlns:p14="http://schemas.microsoft.com/office/powerpoint/2010/main" val="62282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8914"/>
          </a:xfrm>
        </p:spPr>
        <p:txBody>
          <a:bodyPr/>
          <a:lstStyle/>
          <a:p>
            <a:r>
              <a:rPr lang="en-IN" dirty="0" smtClean="0"/>
              <a:t>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94884"/>
            <a:ext cx="9799816" cy="47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to run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</a:t>
            </a:r>
            <a:r>
              <a:rPr lang="en-IN" dirty="0" err="1" smtClean="0"/>
              <a:t>package.json</a:t>
            </a:r>
            <a:r>
              <a:rPr lang="en-IN" dirty="0" smtClean="0"/>
              <a:t> with following dependencies: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Run </a:t>
            </a:r>
            <a:r>
              <a:rPr lang="en-IN" dirty="0" err="1" smtClean="0"/>
              <a:t>npm</a:t>
            </a:r>
            <a:r>
              <a:rPr lang="en-IN" dirty="0" smtClean="0"/>
              <a:t> install</a:t>
            </a:r>
          </a:p>
          <a:p>
            <a:endParaRPr lang="en-IN" dirty="0"/>
          </a:p>
          <a:p>
            <a:r>
              <a:rPr lang="en-IN" dirty="0" smtClean="0"/>
              <a:t>Go to server.js folder and run:</a:t>
            </a:r>
          </a:p>
          <a:p>
            <a:r>
              <a:rPr lang="en-IN" dirty="0" err="1" smtClean="0"/>
              <a:t>Nodemon</a:t>
            </a:r>
            <a:r>
              <a:rPr lang="en-IN" dirty="0" smtClean="0"/>
              <a:t> 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515C-FB94-92C6-8EC8-3263A6E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1F2E-38AC-F5C4-A000-59B8DA7A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website interface contains the following: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Home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Login 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Cart Page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My </a:t>
            </a:r>
            <a:r>
              <a:rPr lang="en-US" dirty="0" smtClean="0"/>
              <a:t>Profile (</a:t>
            </a:r>
            <a:r>
              <a:rPr lang="en-US" dirty="0" smtClean="0"/>
              <a:t>Booking details)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Invoice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measures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Password hashing is done while storing the password into the database during registration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Running CSS on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Getting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Integrating </a:t>
            </a:r>
            <a:r>
              <a:rPr lang="en-IN" dirty="0" smtClean="0"/>
              <a:t>MongoDB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5683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Söhne</vt:lpstr>
      <vt:lpstr>Tw Cen MT</vt:lpstr>
      <vt:lpstr>Tw Cen MT Condensed</vt:lpstr>
      <vt:lpstr>Wingdings</vt:lpstr>
      <vt:lpstr>Wingdings 3</vt:lpstr>
      <vt:lpstr>Integral</vt:lpstr>
      <vt:lpstr>EventSphere</vt:lpstr>
      <vt:lpstr>Introduction</vt:lpstr>
      <vt:lpstr>outcomes</vt:lpstr>
      <vt:lpstr>Technologies USED</vt:lpstr>
      <vt:lpstr>Schema diagram</vt:lpstr>
      <vt:lpstr>Prerequisites to run project</vt:lpstr>
      <vt:lpstr>Interface of the website</vt:lpstr>
      <vt:lpstr>Security measures </vt:lpstr>
      <vt:lpstr>CHALLANGES</vt:lpstr>
      <vt:lpstr>Future scope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EventSphere</dc:title>
  <dc:creator>Bolisetty, Meher Sai Saran</dc:creator>
  <cp:lastModifiedBy>Bolisetty, Meher Sai Saran</cp:lastModifiedBy>
  <cp:revision>4</cp:revision>
  <dcterms:created xsi:type="dcterms:W3CDTF">2024-04-24T01:24:47Z</dcterms:created>
  <dcterms:modified xsi:type="dcterms:W3CDTF">2024-04-24T05:25:15Z</dcterms:modified>
</cp:coreProperties>
</file>