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5"/>
  </p:notesMasterIdLst>
  <p:sldIdLst>
    <p:sldId id="256" r:id="rId2"/>
    <p:sldId id="265" r:id="rId3"/>
    <p:sldId id="257" r:id="rId4"/>
    <p:sldId id="262" r:id="rId5"/>
    <p:sldId id="259" r:id="rId6"/>
    <p:sldId id="323" r:id="rId7"/>
    <p:sldId id="287" r:id="rId8"/>
    <p:sldId id="324" r:id="rId9"/>
    <p:sldId id="325" r:id="rId10"/>
    <p:sldId id="258" r:id="rId11"/>
    <p:sldId id="286" r:id="rId12"/>
    <p:sldId id="263" r:id="rId13"/>
    <p:sldId id="260" r:id="rId14"/>
    <p:sldId id="261" r:id="rId15"/>
    <p:sldId id="268" r:id="rId16"/>
    <p:sldId id="302" r:id="rId17"/>
    <p:sldId id="316" r:id="rId18"/>
    <p:sldId id="318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9" r:id="rId28"/>
    <p:sldId id="320" r:id="rId29"/>
    <p:sldId id="321" r:id="rId30"/>
    <p:sldId id="322" r:id="rId31"/>
    <p:sldId id="315" r:id="rId32"/>
    <p:sldId id="270" r:id="rId33"/>
    <p:sldId id="290" r:id="rId34"/>
    <p:sldId id="301" r:id="rId35"/>
    <p:sldId id="292" r:id="rId36"/>
    <p:sldId id="293" r:id="rId37"/>
    <p:sldId id="271" r:id="rId38"/>
    <p:sldId id="295" r:id="rId39"/>
    <p:sldId id="298" r:id="rId40"/>
    <p:sldId id="297" r:id="rId41"/>
    <p:sldId id="314" r:id="rId42"/>
    <p:sldId id="272" r:id="rId43"/>
    <p:sldId id="27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43"/>
  </p:normalViewPr>
  <p:slideViewPr>
    <p:cSldViewPr>
      <p:cViewPr varScale="1">
        <p:scale>
          <a:sx n="120" d="100"/>
          <a:sy n="120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38563-7577-4656-BF81-5842D6F4DB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FD85B-7DFE-4EFD-ACD2-0C28BFCDBE6A}">
      <dgm:prSet phldrT="[Text]"/>
      <dgm:spPr/>
      <dgm:t>
        <a:bodyPr/>
        <a:lstStyle/>
        <a:p>
          <a:r>
            <a:rPr lang="en-US" dirty="0"/>
            <a:t>Conventional Methods </a:t>
          </a:r>
        </a:p>
      </dgm:t>
    </dgm:pt>
    <dgm:pt modelId="{16BA477E-64CD-458D-A487-DECDE4E0D4DB}" type="parTrans" cxnId="{3A6CF368-F771-4244-A936-8EC3B4DEB064}">
      <dgm:prSet/>
      <dgm:spPr/>
      <dgm:t>
        <a:bodyPr/>
        <a:lstStyle/>
        <a:p>
          <a:endParaRPr lang="en-US"/>
        </a:p>
      </dgm:t>
    </dgm:pt>
    <dgm:pt modelId="{88B0732A-A3A8-4979-AED6-6A46ACA80BF4}" type="sibTrans" cxnId="{3A6CF368-F771-4244-A936-8EC3B4DEB064}">
      <dgm:prSet/>
      <dgm:spPr/>
      <dgm:t>
        <a:bodyPr/>
        <a:lstStyle/>
        <a:p>
          <a:endParaRPr lang="en-US"/>
        </a:p>
      </dgm:t>
    </dgm:pt>
    <dgm:pt modelId="{4DBBF981-EC1D-43BC-8875-185842D83D23}">
      <dgm:prSet phldrT="[Text]"/>
      <dgm:spPr/>
      <dgm:t>
        <a:bodyPr/>
        <a:lstStyle/>
        <a:p>
          <a:r>
            <a:rPr lang="en-US" dirty="0"/>
            <a:t>Machine Learning Techniques</a:t>
          </a:r>
        </a:p>
      </dgm:t>
    </dgm:pt>
    <dgm:pt modelId="{A811B729-6B63-4E31-904F-6DA7D5097455}" type="parTrans" cxnId="{3925DFB3-1D91-47A9-AC6E-A3DA5EC959EF}">
      <dgm:prSet/>
      <dgm:spPr/>
      <dgm:t>
        <a:bodyPr/>
        <a:lstStyle/>
        <a:p>
          <a:endParaRPr lang="en-US"/>
        </a:p>
      </dgm:t>
    </dgm:pt>
    <dgm:pt modelId="{91C0FD07-DAD8-4D72-A87F-74FE894AC372}" type="sibTrans" cxnId="{3925DFB3-1D91-47A9-AC6E-A3DA5EC959EF}">
      <dgm:prSet/>
      <dgm:spPr/>
      <dgm:t>
        <a:bodyPr/>
        <a:lstStyle/>
        <a:p>
          <a:endParaRPr lang="en-US"/>
        </a:p>
      </dgm:t>
    </dgm:pt>
    <dgm:pt modelId="{BF26479E-CCE1-4BAA-9A01-3F455D271F01}">
      <dgm:prSet/>
      <dgm:spPr/>
      <dgm:t>
        <a:bodyPr/>
        <a:lstStyle/>
        <a:p>
          <a:r>
            <a:rPr lang="en-US"/>
            <a:t>Window Threshold</a:t>
          </a:r>
          <a:endParaRPr lang="en-US" dirty="0"/>
        </a:p>
      </dgm:t>
    </dgm:pt>
    <dgm:pt modelId="{DDBAC8CD-D313-4BED-82B2-E5BD0B458EE3}" type="parTrans" cxnId="{0FCA206E-8403-4BBB-A07B-6AC8385B6D6B}">
      <dgm:prSet/>
      <dgm:spPr/>
      <dgm:t>
        <a:bodyPr/>
        <a:lstStyle/>
        <a:p>
          <a:endParaRPr lang="en-US"/>
        </a:p>
      </dgm:t>
    </dgm:pt>
    <dgm:pt modelId="{834ECDDF-D319-444C-B612-FF06126625B5}" type="sibTrans" cxnId="{0FCA206E-8403-4BBB-A07B-6AC8385B6D6B}">
      <dgm:prSet/>
      <dgm:spPr/>
      <dgm:t>
        <a:bodyPr/>
        <a:lstStyle/>
        <a:p>
          <a:endParaRPr lang="en-US"/>
        </a:p>
      </dgm:t>
    </dgm:pt>
    <dgm:pt modelId="{4AF14DED-88C5-4A77-A66D-6B26EEB55BEF}">
      <dgm:prSet/>
      <dgm:spPr/>
      <dgm:t>
        <a:bodyPr/>
        <a:lstStyle/>
        <a:p>
          <a:r>
            <a:rPr lang="en-US"/>
            <a:t>Wavelet Transforms</a:t>
          </a:r>
          <a:endParaRPr lang="en-US" dirty="0"/>
        </a:p>
      </dgm:t>
    </dgm:pt>
    <dgm:pt modelId="{E2D30F2F-D9A7-4345-8959-76AA665989C7}" type="parTrans" cxnId="{FA1BA26F-E108-4A1D-A48A-B733F9CC9ADB}">
      <dgm:prSet/>
      <dgm:spPr/>
      <dgm:t>
        <a:bodyPr/>
        <a:lstStyle/>
        <a:p>
          <a:endParaRPr lang="en-US"/>
        </a:p>
      </dgm:t>
    </dgm:pt>
    <dgm:pt modelId="{807170C4-5008-4758-9A26-21D133A1DC2E}" type="sibTrans" cxnId="{FA1BA26F-E108-4A1D-A48A-B733F9CC9ADB}">
      <dgm:prSet/>
      <dgm:spPr/>
      <dgm:t>
        <a:bodyPr/>
        <a:lstStyle/>
        <a:p>
          <a:endParaRPr lang="en-US"/>
        </a:p>
      </dgm:t>
    </dgm:pt>
    <dgm:pt modelId="{0AF4347E-E622-44CB-AAA6-5A8918903075}">
      <dgm:prSet/>
      <dgm:spPr/>
      <dgm:t>
        <a:bodyPr/>
        <a:lstStyle/>
        <a:p>
          <a:r>
            <a:rPr lang="en-US"/>
            <a:t>Hilbert Transform</a:t>
          </a:r>
          <a:endParaRPr lang="en-US" dirty="0"/>
        </a:p>
      </dgm:t>
    </dgm:pt>
    <dgm:pt modelId="{FECBEE90-3848-4846-9C00-3FB77CBAFE54}" type="parTrans" cxnId="{3F6876FB-8CE1-4CE1-87C7-0C28088C33A3}">
      <dgm:prSet/>
      <dgm:spPr/>
      <dgm:t>
        <a:bodyPr/>
        <a:lstStyle/>
        <a:p>
          <a:endParaRPr lang="en-US"/>
        </a:p>
      </dgm:t>
    </dgm:pt>
    <dgm:pt modelId="{2803D0DF-3D5F-4760-9CB8-D5A07219EC25}" type="sibTrans" cxnId="{3F6876FB-8CE1-4CE1-87C7-0C28088C33A3}">
      <dgm:prSet/>
      <dgm:spPr/>
      <dgm:t>
        <a:bodyPr/>
        <a:lstStyle/>
        <a:p>
          <a:endParaRPr lang="en-US"/>
        </a:p>
      </dgm:t>
    </dgm:pt>
    <dgm:pt modelId="{4802C504-D980-4983-8BEC-48A649BDD9BB}">
      <dgm:prSet phldrT="[Text]"/>
      <dgm:spPr/>
      <dgm:t>
        <a:bodyPr/>
        <a:lstStyle/>
        <a:p>
          <a:r>
            <a:rPr lang="en-US" dirty="0"/>
            <a:t>K – Means Clustering</a:t>
          </a:r>
        </a:p>
      </dgm:t>
    </dgm:pt>
    <dgm:pt modelId="{744F7316-0DCE-4B34-AAE1-9F67CED94F22}" type="parTrans" cxnId="{E6606353-FE28-46D5-8375-39A36224CCE4}">
      <dgm:prSet/>
      <dgm:spPr/>
      <dgm:t>
        <a:bodyPr/>
        <a:lstStyle/>
        <a:p>
          <a:endParaRPr lang="en-US"/>
        </a:p>
      </dgm:t>
    </dgm:pt>
    <dgm:pt modelId="{16071D7C-8D47-464C-8A86-06093C79AC72}" type="sibTrans" cxnId="{E6606353-FE28-46D5-8375-39A36224CCE4}">
      <dgm:prSet/>
      <dgm:spPr/>
      <dgm:t>
        <a:bodyPr/>
        <a:lstStyle/>
        <a:p>
          <a:endParaRPr lang="en-US"/>
        </a:p>
      </dgm:t>
    </dgm:pt>
    <dgm:pt modelId="{5A360B47-E4FB-4B3D-9140-EF80C3E7A1CC}">
      <dgm:prSet/>
      <dgm:spPr/>
      <dgm:t>
        <a:bodyPr/>
        <a:lstStyle/>
        <a:p>
          <a:r>
            <a:rPr lang="en-US" dirty="0"/>
            <a:t>Fuzzy C-Means Clustering </a:t>
          </a:r>
        </a:p>
      </dgm:t>
    </dgm:pt>
    <dgm:pt modelId="{1E3CB2D9-AD3A-4999-8B45-235E3033AA02}" type="parTrans" cxnId="{E96146F2-3979-46BD-8F3B-0646B749F796}">
      <dgm:prSet/>
      <dgm:spPr/>
      <dgm:t>
        <a:bodyPr/>
        <a:lstStyle/>
        <a:p>
          <a:endParaRPr lang="en-US"/>
        </a:p>
      </dgm:t>
    </dgm:pt>
    <dgm:pt modelId="{0328F79C-C2F8-4631-AC9E-DFAD93B45887}" type="sibTrans" cxnId="{E96146F2-3979-46BD-8F3B-0646B749F796}">
      <dgm:prSet/>
      <dgm:spPr/>
      <dgm:t>
        <a:bodyPr/>
        <a:lstStyle/>
        <a:p>
          <a:endParaRPr lang="en-US"/>
        </a:p>
      </dgm:t>
    </dgm:pt>
    <dgm:pt modelId="{84C4F432-7B36-443B-A9BB-3CD878DBF9AC}">
      <dgm:prSet phldrT="[Text]"/>
      <dgm:spPr/>
      <dgm:t>
        <a:bodyPr/>
        <a:lstStyle/>
        <a:p>
          <a:r>
            <a:rPr lang="en-US"/>
            <a:t>Artificial Neural Network</a:t>
          </a:r>
          <a:endParaRPr lang="en-US" dirty="0"/>
        </a:p>
      </dgm:t>
    </dgm:pt>
    <dgm:pt modelId="{98F96792-EF4D-4E94-8EBA-61DDC2B417C2}" type="parTrans" cxnId="{C570E3A2-3855-48E3-B770-CE96094B6553}">
      <dgm:prSet/>
      <dgm:spPr/>
      <dgm:t>
        <a:bodyPr/>
        <a:lstStyle/>
        <a:p>
          <a:endParaRPr lang="en-US"/>
        </a:p>
      </dgm:t>
    </dgm:pt>
    <dgm:pt modelId="{3242A7E0-DC62-4AB1-9627-BA5A4E2A0E2D}" type="sibTrans" cxnId="{C570E3A2-3855-48E3-B770-CE96094B6553}">
      <dgm:prSet/>
      <dgm:spPr/>
      <dgm:t>
        <a:bodyPr/>
        <a:lstStyle/>
        <a:p>
          <a:endParaRPr lang="en-US"/>
        </a:p>
      </dgm:t>
    </dgm:pt>
    <dgm:pt modelId="{1CAA8F72-E97E-44AC-B840-12FC0F234BB2}" type="pres">
      <dgm:prSet presAssocID="{A1438563-7577-4656-BF81-5842D6F4DB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67E774-040B-40CB-8C82-C6E2ADBC5CB9}" type="pres">
      <dgm:prSet presAssocID="{9A8FD85B-7DFE-4EFD-ACD2-0C28BFCDBE6A}" presName="root1" presStyleCnt="0"/>
      <dgm:spPr/>
    </dgm:pt>
    <dgm:pt modelId="{E3C778C3-80B5-42EC-AAA9-C69BF7B7DB02}" type="pres">
      <dgm:prSet presAssocID="{9A8FD85B-7DFE-4EFD-ACD2-0C28BFCDBE6A}" presName="LevelOneTextNode" presStyleLbl="node0" presStyleIdx="0" presStyleCnt="1">
        <dgm:presLayoutVars>
          <dgm:chPref val="3"/>
        </dgm:presLayoutVars>
      </dgm:prSet>
      <dgm:spPr/>
    </dgm:pt>
    <dgm:pt modelId="{AE4211D5-7D23-47DA-9474-83F7F4B14819}" type="pres">
      <dgm:prSet presAssocID="{9A8FD85B-7DFE-4EFD-ACD2-0C28BFCDBE6A}" presName="level2hierChild" presStyleCnt="0"/>
      <dgm:spPr/>
    </dgm:pt>
    <dgm:pt modelId="{3F2C649A-419D-47F5-8F5D-87C3A25DD939}" type="pres">
      <dgm:prSet presAssocID="{DDBAC8CD-D313-4BED-82B2-E5BD0B458EE3}" presName="conn2-1" presStyleLbl="parChTrans1D2" presStyleIdx="0" presStyleCnt="4"/>
      <dgm:spPr/>
    </dgm:pt>
    <dgm:pt modelId="{7E968731-644D-4A05-B24B-A3AE0EFD7221}" type="pres">
      <dgm:prSet presAssocID="{DDBAC8CD-D313-4BED-82B2-E5BD0B458EE3}" presName="connTx" presStyleLbl="parChTrans1D2" presStyleIdx="0" presStyleCnt="4"/>
      <dgm:spPr/>
    </dgm:pt>
    <dgm:pt modelId="{4B0DF5D3-8DD1-4119-949D-9D2DFA996CCE}" type="pres">
      <dgm:prSet presAssocID="{BF26479E-CCE1-4BAA-9A01-3F455D271F01}" presName="root2" presStyleCnt="0"/>
      <dgm:spPr/>
    </dgm:pt>
    <dgm:pt modelId="{6D526840-CA0F-4615-8C97-F4647A204168}" type="pres">
      <dgm:prSet presAssocID="{BF26479E-CCE1-4BAA-9A01-3F455D271F01}" presName="LevelTwoTextNode" presStyleLbl="node2" presStyleIdx="0" presStyleCnt="4">
        <dgm:presLayoutVars>
          <dgm:chPref val="3"/>
        </dgm:presLayoutVars>
      </dgm:prSet>
      <dgm:spPr/>
    </dgm:pt>
    <dgm:pt modelId="{2D686E50-E4B6-4787-B744-598C4058A663}" type="pres">
      <dgm:prSet presAssocID="{BF26479E-CCE1-4BAA-9A01-3F455D271F01}" presName="level3hierChild" presStyleCnt="0"/>
      <dgm:spPr/>
    </dgm:pt>
    <dgm:pt modelId="{1A91C43C-013A-4372-9D41-68887C91E2C0}" type="pres">
      <dgm:prSet presAssocID="{E2D30F2F-D9A7-4345-8959-76AA665989C7}" presName="conn2-1" presStyleLbl="parChTrans1D2" presStyleIdx="1" presStyleCnt="4"/>
      <dgm:spPr/>
    </dgm:pt>
    <dgm:pt modelId="{D2754B33-7380-474C-92DD-22E3A5AEB887}" type="pres">
      <dgm:prSet presAssocID="{E2D30F2F-D9A7-4345-8959-76AA665989C7}" presName="connTx" presStyleLbl="parChTrans1D2" presStyleIdx="1" presStyleCnt="4"/>
      <dgm:spPr/>
    </dgm:pt>
    <dgm:pt modelId="{15444919-0FDC-4824-B983-C07AE081C7C6}" type="pres">
      <dgm:prSet presAssocID="{4AF14DED-88C5-4A77-A66D-6B26EEB55BEF}" presName="root2" presStyleCnt="0"/>
      <dgm:spPr/>
    </dgm:pt>
    <dgm:pt modelId="{3E8C879E-F6DC-4FEC-B365-DC21CE01714C}" type="pres">
      <dgm:prSet presAssocID="{4AF14DED-88C5-4A77-A66D-6B26EEB55BEF}" presName="LevelTwoTextNode" presStyleLbl="node2" presStyleIdx="1" presStyleCnt="4">
        <dgm:presLayoutVars>
          <dgm:chPref val="3"/>
        </dgm:presLayoutVars>
      </dgm:prSet>
      <dgm:spPr/>
    </dgm:pt>
    <dgm:pt modelId="{5CD8E3A6-BFA0-44E3-95A7-EC40C235F052}" type="pres">
      <dgm:prSet presAssocID="{4AF14DED-88C5-4A77-A66D-6B26EEB55BEF}" presName="level3hierChild" presStyleCnt="0"/>
      <dgm:spPr/>
    </dgm:pt>
    <dgm:pt modelId="{C12BC1F8-4043-4104-8DA7-CA8DBC162668}" type="pres">
      <dgm:prSet presAssocID="{FECBEE90-3848-4846-9C00-3FB77CBAFE54}" presName="conn2-1" presStyleLbl="parChTrans1D2" presStyleIdx="2" presStyleCnt="4"/>
      <dgm:spPr/>
    </dgm:pt>
    <dgm:pt modelId="{62246224-32AC-4DE0-A992-757750957E2C}" type="pres">
      <dgm:prSet presAssocID="{FECBEE90-3848-4846-9C00-3FB77CBAFE54}" presName="connTx" presStyleLbl="parChTrans1D2" presStyleIdx="2" presStyleCnt="4"/>
      <dgm:spPr/>
    </dgm:pt>
    <dgm:pt modelId="{592DF4A2-B2E6-4740-9767-A993E9B17319}" type="pres">
      <dgm:prSet presAssocID="{0AF4347E-E622-44CB-AAA6-5A8918903075}" presName="root2" presStyleCnt="0"/>
      <dgm:spPr/>
    </dgm:pt>
    <dgm:pt modelId="{F688AD37-11AF-43D9-8590-F1ECF92AEAE8}" type="pres">
      <dgm:prSet presAssocID="{0AF4347E-E622-44CB-AAA6-5A8918903075}" presName="LevelTwoTextNode" presStyleLbl="node2" presStyleIdx="2" presStyleCnt="4">
        <dgm:presLayoutVars>
          <dgm:chPref val="3"/>
        </dgm:presLayoutVars>
      </dgm:prSet>
      <dgm:spPr/>
    </dgm:pt>
    <dgm:pt modelId="{28D094D0-8F59-4C66-A203-3247DA778290}" type="pres">
      <dgm:prSet presAssocID="{0AF4347E-E622-44CB-AAA6-5A8918903075}" presName="level3hierChild" presStyleCnt="0"/>
      <dgm:spPr/>
    </dgm:pt>
    <dgm:pt modelId="{E471349B-6154-4A94-B72B-5C1A07A3E68D}" type="pres">
      <dgm:prSet presAssocID="{A811B729-6B63-4E31-904F-6DA7D5097455}" presName="conn2-1" presStyleLbl="parChTrans1D2" presStyleIdx="3" presStyleCnt="4"/>
      <dgm:spPr/>
    </dgm:pt>
    <dgm:pt modelId="{4839381A-17A7-44C0-92A6-8A9C71280CF6}" type="pres">
      <dgm:prSet presAssocID="{A811B729-6B63-4E31-904F-6DA7D5097455}" presName="connTx" presStyleLbl="parChTrans1D2" presStyleIdx="3" presStyleCnt="4"/>
      <dgm:spPr/>
    </dgm:pt>
    <dgm:pt modelId="{9E65A1A8-2113-4B7C-BEBB-CDA8C6C650AC}" type="pres">
      <dgm:prSet presAssocID="{4DBBF981-EC1D-43BC-8875-185842D83D23}" presName="root2" presStyleCnt="0"/>
      <dgm:spPr/>
    </dgm:pt>
    <dgm:pt modelId="{FDEC94A1-84BD-4984-BD5F-4AF9880F9B57}" type="pres">
      <dgm:prSet presAssocID="{4DBBF981-EC1D-43BC-8875-185842D83D23}" presName="LevelTwoTextNode" presStyleLbl="node2" presStyleIdx="3" presStyleCnt="4">
        <dgm:presLayoutVars>
          <dgm:chPref val="3"/>
        </dgm:presLayoutVars>
      </dgm:prSet>
      <dgm:spPr/>
    </dgm:pt>
    <dgm:pt modelId="{C99DB457-A37B-4D62-BABE-678F61BE3834}" type="pres">
      <dgm:prSet presAssocID="{4DBBF981-EC1D-43BC-8875-185842D83D23}" presName="level3hierChild" presStyleCnt="0"/>
      <dgm:spPr/>
    </dgm:pt>
    <dgm:pt modelId="{BE4D403A-86E1-452F-821D-532E11436726}" type="pres">
      <dgm:prSet presAssocID="{744F7316-0DCE-4B34-AAE1-9F67CED94F22}" presName="conn2-1" presStyleLbl="parChTrans1D3" presStyleIdx="0" presStyleCnt="3"/>
      <dgm:spPr/>
    </dgm:pt>
    <dgm:pt modelId="{8309488F-3DDE-4005-9C74-FACEACE164C1}" type="pres">
      <dgm:prSet presAssocID="{744F7316-0DCE-4B34-AAE1-9F67CED94F22}" presName="connTx" presStyleLbl="parChTrans1D3" presStyleIdx="0" presStyleCnt="3"/>
      <dgm:spPr/>
    </dgm:pt>
    <dgm:pt modelId="{031B5AD4-9F60-4D1C-BCD2-30BDF763655D}" type="pres">
      <dgm:prSet presAssocID="{4802C504-D980-4983-8BEC-48A649BDD9BB}" presName="root2" presStyleCnt="0"/>
      <dgm:spPr/>
    </dgm:pt>
    <dgm:pt modelId="{67DD10C6-41A6-4146-B595-1C6B1E996418}" type="pres">
      <dgm:prSet presAssocID="{4802C504-D980-4983-8BEC-48A649BDD9BB}" presName="LevelTwoTextNode" presStyleLbl="node3" presStyleIdx="0" presStyleCnt="3">
        <dgm:presLayoutVars>
          <dgm:chPref val="3"/>
        </dgm:presLayoutVars>
      </dgm:prSet>
      <dgm:spPr/>
    </dgm:pt>
    <dgm:pt modelId="{A5B6359A-33E0-478D-AA78-5F8EACFB1AE5}" type="pres">
      <dgm:prSet presAssocID="{4802C504-D980-4983-8BEC-48A649BDD9BB}" presName="level3hierChild" presStyleCnt="0"/>
      <dgm:spPr/>
    </dgm:pt>
    <dgm:pt modelId="{EB87D5B9-27B4-4BD6-8B66-63294DE1E162}" type="pres">
      <dgm:prSet presAssocID="{1E3CB2D9-AD3A-4999-8B45-235E3033AA02}" presName="conn2-1" presStyleLbl="parChTrans1D3" presStyleIdx="1" presStyleCnt="3"/>
      <dgm:spPr/>
    </dgm:pt>
    <dgm:pt modelId="{99249A7F-BE46-483C-8BAA-DB7293BA3E0E}" type="pres">
      <dgm:prSet presAssocID="{1E3CB2D9-AD3A-4999-8B45-235E3033AA02}" presName="connTx" presStyleLbl="parChTrans1D3" presStyleIdx="1" presStyleCnt="3"/>
      <dgm:spPr/>
    </dgm:pt>
    <dgm:pt modelId="{65DBE129-D14B-4948-B02D-AD245119B100}" type="pres">
      <dgm:prSet presAssocID="{5A360B47-E4FB-4B3D-9140-EF80C3E7A1CC}" presName="root2" presStyleCnt="0"/>
      <dgm:spPr/>
    </dgm:pt>
    <dgm:pt modelId="{63B69E38-C97B-47E7-B2C4-2C03423D9617}" type="pres">
      <dgm:prSet presAssocID="{5A360B47-E4FB-4B3D-9140-EF80C3E7A1CC}" presName="LevelTwoTextNode" presStyleLbl="node3" presStyleIdx="1" presStyleCnt="3">
        <dgm:presLayoutVars>
          <dgm:chPref val="3"/>
        </dgm:presLayoutVars>
      </dgm:prSet>
      <dgm:spPr/>
    </dgm:pt>
    <dgm:pt modelId="{A329B778-B68E-452A-82C2-EC198E6920C3}" type="pres">
      <dgm:prSet presAssocID="{5A360B47-E4FB-4B3D-9140-EF80C3E7A1CC}" presName="level3hierChild" presStyleCnt="0"/>
      <dgm:spPr/>
    </dgm:pt>
    <dgm:pt modelId="{7BBB425E-38BA-4226-B46D-F01508E756D7}" type="pres">
      <dgm:prSet presAssocID="{98F96792-EF4D-4E94-8EBA-61DDC2B417C2}" presName="conn2-1" presStyleLbl="parChTrans1D3" presStyleIdx="2" presStyleCnt="3"/>
      <dgm:spPr/>
    </dgm:pt>
    <dgm:pt modelId="{383C225F-AC17-4F3B-9A65-446C27B410D1}" type="pres">
      <dgm:prSet presAssocID="{98F96792-EF4D-4E94-8EBA-61DDC2B417C2}" presName="connTx" presStyleLbl="parChTrans1D3" presStyleIdx="2" presStyleCnt="3"/>
      <dgm:spPr/>
    </dgm:pt>
    <dgm:pt modelId="{6346860D-422B-4DD6-B8B4-B793FCAA3891}" type="pres">
      <dgm:prSet presAssocID="{84C4F432-7B36-443B-A9BB-3CD878DBF9AC}" presName="root2" presStyleCnt="0"/>
      <dgm:spPr/>
    </dgm:pt>
    <dgm:pt modelId="{94B5B470-AAB0-41B9-81C6-E7BD4E7A34CB}" type="pres">
      <dgm:prSet presAssocID="{84C4F432-7B36-443B-A9BB-3CD878DBF9AC}" presName="LevelTwoTextNode" presStyleLbl="node3" presStyleIdx="2" presStyleCnt="3">
        <dgm:presLayoutVars>
          <dgm:chPref val="3"/>
        </dgm:presLayoutVars>
      </dgm:prSet>
      <dgm:spPr/>
    </dgm:pt>
    <dgm:pt modelId="{AD6FF3A9-9F05-4F8A-9271-551DCEAE346F}" type="pres">
      <dgm:prSet presAssocID="{84C4F432-7B36-443B-A9BB-3CD878DBF9AC}" presName="level3hierChild" presStyleCnt="0"/>
      <dgm:spPr/>
    </dgm:pt>
  </dgm:ptLst>
  <dgm:cxnLst>
    <dgm:cxn modelId="{8E6BD921-5316-4822-9DF2-F47335F1B883}" type="presOf" srcId="{84C4F432-7B36-443B-A9BB-3CD878DBF9AC}" destId="{94B5B470-AAB0-41B9-81C6-E7BD4E7A34CB}" srcOrd="0" destOrd="0" presId="urn:microsoft.com/office/officeart/2005/8/layout/hierarchy2"/>
    <dgm:cxn modelId="{AAFDCE3C-CC9F-455D-869C-E0DCD72A0087}" type="presOf" srcId="{744F7316-0DCE-4B34-AAE1-9F67CED94F22}" destId="{8309488F-3DDE-4005-9C74-FACEACE164C1}" srcOrd="1" destOrd="0" presId="urn:microsoft.com/office/officeart/2005/8/layout/hierarchy2"/>
    <dgm:cxn modelId="{3CF0803D-DF81-4781-8030-95191D117D6D}" type="presOf" srcId="{1E3CB2D9-AD3A-4999-8B45-235E3033AA02}" destId="{99249A7F-BE46-483C-8BAA-DB7293BA3E0E}" srcOrd="1" destOrd="0" presId="urn:microsoft.com/office/officeart/2005/8/layout/hierarchy2"/>
    <dgm:cxn modelId="{57DBD74A-8932-49DC-8B6A-2392DC03BFF8}" type="presOf" srcId="{1E3CB2D9-AD3A-4999-8B45-235E3033AA02}" destId="{EB87D5B9-27B4-4BD6-8B66-63294DE1E162}" srcOrd="0" destOrd="0" presId="urn:microsoft.com/office/officeart/2005/8/layout/hierarchy2"/>
    <dgm:cxn modelId="{612A6C4B-B48A-47FB-B75D-FB76B535FE3D}" type="presOf" srcId="{5A360B47-E4FB-4B3D-9140-EF80C3E7A1CC}" destId="{63B69E38-C97B-47E7-B2C4-2C03423D9617}" srcOrd="0" destOrd="0" presId="urn:microsoft.com/office/officeart/2005/8/layout/hierarchy2"/>
    <dgm:cxn modelId="{E6606353-FE28-46D5-8375-39A36224CCE4}" srcId="{4DBBF981-EC1D-43BC-8875-185842D83D23}" destId="{4802C504-D980-4983-8BEC-48A649BDD9BB}" srcOrd="0" destOrd="0" parTransId="{744F7316-0DCE-4B34-AAE1-9F67CED94F22}" sibTransId="{16071D7C-8D47-464C-8A86-06093C79AC72}"/>
    <dgm:cxn modelId="{A80C1B67-6133-4E65-B102-C602F52978E2}" type="presOf" srcId="{A1438563-7577-4656-BF81-5842D6F4DB5E}" destId="{1CAA8F72-E97E-44AC-B840-12FC0F234BB2}" srcOrd="0" destOrd="0" presId="urn:microsoft.com/office/officeart/2005/8/layout/hierarchy2"/>
    <dgm:cxn modelId="{3A6CF368-F771-4244-A936-8EC3B4DEB064}" srcId="{A1438563-7577-4656-BF81-5842D6F4DB5E}" destId="{9A8FD85B-7DFE-4EFD-ACD2-0C28BFCDBE6A}" srcOrd="0" destOrd="0" parTransId="{16BA477E-64CD-458D-A487-DECDE4E0D4DB}" sibTransId="{88B0732A-A3A8-4979-AED6-6A46ACA80BF4}"/>
    <dgm:cxn modelId="{0FCA206E-8403-4BBB-A07B-6AC8385B6D6B}" srcId="{9A8FD85B-7DFE-4EFD-ACD2-0C28BFCDBE6A}" destId="{BF26479E-CCE1-4BAA-9A01-3F455D271F01}" srcOrd="0" destOrd="0" parTransId="{DDBAC8CD-D313-4BED-82B2-E5BD0B458EE3}" sibTransId="{834ECDDF-D319-444C-B612-FF06126625B5}"/>
    <dgm:cxn modelId="{5DC9696E-F758-4E6A-8608-E104F7400B30}" type="presOf" srcId="{4DBBF981-EC1D-43BC-8875-185842D83D23}" destId="{FDEC94A1-84BD-4984-BD5F-4AF9880F9B57}" srcOrd="0" destOrd="0" presId="urn:microsoft.com/office/officeart/2005/8/layout/hierarchy2"/>
    <dgm:cxn modelId="{735A926E-E8D7-4930-9C94-E740D205D2C6}" type="presOf" srcId="{744F7316-0DCE-4B34-AAE1-9F67CED94F22}" destId="{BE4D403A-86E1-452F-821D-532E11436726}" srcOrd="0" destOrd="0" presId="urn:microsoft.com/office/officeart/2005/8/layout/hierarchy2"/>
    <dgm:cxn modelId="{FA1BA26F-E108-4A1D-A48A-B733F9CC9ADB}" srcId="{9A8FD85B-7DFE-4EFD-ACD2-0C28BFCDBE6A}" destId="{4AF14DED-88C5-4A77-A66D-6B26EEB55BEF}" srcOrd="1" destOrd="0" parTransId="{E2D30F2F-D9A7-4345-8959-76AA665989C7}" sibTransId="{807170C4-5008-4758-9A26-21D133A1DC2E}"/>
    <dgm:cxn modelId="{DF3F4175-11BA-408E-9A3F-0F3E5CC16EFE}" type="presOf" srcId="{DDBAC8CD-D313-4BED-82B2-E5BD0B458EE3}" destId="{3F2C649A-419D-47F5-8F5D-87C3A25DD939}" srcOrd="0" destOrd="0" presId="urn:microsoft.com/office/officeart/2005/8/layout/hierarchy2"/>
    <dgm:cxn modelId="{39EC6A7B-E637-4566-AA56-3C137CC1ADEF}" type="presOf" srcId="{9A8FD85B-7DFE-4EFD-ACD2-0C28BFCDBE6A}" destId="{E3C778C3-80B5-42EC-AAA9-C69BF7B7DB02}" srcOrd="0" destOrd="0" presId="urn:microsoft.com/office/officeart/2005/8/layout/hierarchy2"/>
    <dgm:cxn modelId="{991DAE92-4A0A-4DC3-9E5D-4423A10EC432}" type="presOf" srcId="{FECBEE90-3848-4846-9C00-3FB77CBAFE54}" destId="{62246224-32AC-4DE0-A992-757750957E2C}" srcOrd="1" destOrd="0" presId="urn:microsoft.com/office/officeart/2005/8/layout/hierarchy2"/>
    <dgm:cxn modelId="{C570E3A2-3855-48E3-B770-CE96094B6553}" srcId="{4DBBF981-EC1D-43BC-8875-185842D83D23}" destId="{84C4F432-7B36-443B-A9BB-3CD878DBF9AC}" srcOrd="2" destOrd="0" parTransId="{98F96792-EF4D-4E94-8EBA-61DDC2B417C2}" sibTransId="{3242A7E0-DC62-4AB1-9627-BA5A4E2A0E2D}"/>
    <dgm:cxn modelId="{145E77AA-89C6-401B-9CB5-2CD681C1343A}" type="presOf" srcId="{BF26479E-CCE1-4BAA-9A01-3F455D271F01}" destId="{6D526840-CA0F-4615-8C97-F4647A204168}" srcOrd="0" destOrd="0" presId="urn:microsoft.com/office/officeart/2005/8/layout/hierarchy2"/>
    <dgm:cxn modelId="{78140EB1-2407-4405-8E53-FF981302C8A5}" type="presOf" srcId="{DDBAC8CD-D313-4BED-82B2-E5BD0B458EE3}" destId="{7E968731-644D-4A05-B24B-A3AE0EFD7221}" srcOrd="1" destOrd="0" presId="urn:microsoft.com/office/officeart/2005/8/layout/hierarchy2"/>
    <dgm:cxn modelId="{3925DFB3-1D91-47A9-AC6E-A3DA5EC959EF}" srcId="{9A8FD85B-7DFE-4EFD-ACD2-0C28BFCDBE6A}" destId="{4DBBF981-EC1D-43BC-8875-185842D83D23}" srcOrd="3" destOrd="0" parTransId="{A811B729-6B63-4E31-904F-6DA7D5097455}" sibTransId="{91C0FD07-DAD8-4D72-A87F-74FE894AC372}"/>
    <dgm:cxn modelId="{7B7596C1-5690-4839-9C53-4DAA41437FFA}" type="presOf" srcId="{4AF14DED-88C5-4A77-A66D-6B26EEB55BEF}" destId="{3E8C879E-F6DC-4FEC-B365-DC21CE01714C}" srcOrd="0" destOrd="0" presId="urn:microsoft.com/office/officeart/2005/8/layout/hierarchy2"/>
    <dgm:cxn modelId="{2B0585C4-6391-43BC-98F7-256611C6C32D}" type="presOf" srcId="{A811B729-6B63-4E31-904F-6DA7D5097455}" destId="{E471349B-6154-4A94-B72B-5C1A07A3E68D}" srcOrd="0" destOrd="0" presId="urn:microsoft.com/office/officeart/2005/8/layout/hierarchy2"/>
    <dgm:cxn modelId="{84502CDC-3E91-44B3-AEA0-91C25658ABCE}" type="presOf" srcId="{98F96792-EF4D-4E94-8EBA-61DDC2B417C2}" destId="{7BBB425E-38BA-4226-B46D-F01508E756D7}" srcOrd="0" destOrd="0" presId="urn:microsoft.com/office/officeart/2005/8/layout/hierarchy2"/>
    <dgm:cxn modelId="{F2A89CE8-F150-4B34-BDB6-035415655541}" type="presOf" srcId="{E2D30F2F-D9A7-4345-8959-76AA665989C7}" destId="{D2754B33-7380-474C-92DD-22E3A5AEB887}" srcOrd="1" destOrd="0" presId="urn:microsoft.com/office/officeart/2005/8/layout/hierarchy2"/>
    <dgm:cxn modelId="{6176ABEB-985A-460D-94F2-A2B5755803FD}" type="presOf" srcId="{4802C504-D980-4983-8BEC-48A649BDD9BB}" destId="{67DD10C6-41A6-4146-B595-1C6B1E996418}" srcOrd="0" destOrd="0" presId="urn:microsoft.com/office/officeart/2005/8/layout/hierarchy2"/>
    <dgm:cxn modelId="{E96146F2-3979-46BD-8F3B-0646B749F796}" srcId="{4DBBF981-EC1D-43BC-8875-185842D83D23}" destId="{5A360B47-E4FB-4B3D-9140-EF80C3E7A1CC}" srcOrd="1" destOrd="0" parTransId="{1E3CB2D9-AD3A-4999-8B45-235E3033AA02}" sibTransId="{0328F79C-C2F8-4631-AC9E-DFAD93B45887}"/>
    <dgm:cxn modelId="{AF0705F4-28A9-4782-9BCC-BD30F4972506}" type="presOf" srcId="{FECBEE90-3848-4846-9C00-3FB77CBAFE54}" destId="{C12BC1F8-4043-4104-8DA7-CA8DBC162668}" srcOrd="0" destOrd="0" presId="urn:microsoft.com/office/officeart/2005/8/layout/hierarchy2"/>
    <dgm:cxn modelId="{B8A2FBF6-2030-4C99-B609-79221B416918}" type="presOf" srcId="{98F96792-EF4D-4E94-8EBA-61DDC2B417C2}" destId="{383C225F-AC17-4F3B-9A65-446C27B410D1}" srcOrd="1" destOrd="0" presId="urn:microsoft.com/office/officeart/2005/8/layout/hierarchy2"/>
    <dgm:cxn modelId="{CC213AF9-3C56-439B-B5A2-ACA32ADB50BB}" type="presOf" srcId="{A811B729-6B63-4E31-904F-6DA7D5097455}" destId="{4839381A-17A7-44C0-92A6-8A9C71280CF6}" srcOrd="1" destOrd="0" presId="urn:microsoft.com/office/officeart/2005/8/layout/hierarchy2"/>
    <dgm:cxn modelId="{3F6876FB-8CE1-4CE1-87C7-0C28088C33A3}" srcId="{9A8FD85B-7DFE-4EFD-ACD2-0C28BFCDBE6A}" destId="{0AF4347E-E622-44CB-AAA6-5A8918903075}" srcOrd="2" destOrd="0" parTransId="{FECBEE90-3848-4846-9C00-3FB77CBAFE54}" sibTransId="{2803D0DF-3D5F-4760-9CB8-D5A07219EC25}"/>
    <dgm:cxn modelId="{6DD0E8FB-8ACB-4CA5-B24A-F506CB9AAC1B}" type="presOf" srcId="{0AF4347E-E622-44CB-AAA6-5A8918903075}" destId="{F688AD37-11AF-43D9-8590-F1ECF92AEAE8}" srcOrd="0" destOrd="0" presId="urn:microsoft.com/office/officeart/2005/8/layout/hierarchy2"/>
    <dgm:cxn modelId="{7AF1B8FE-7326-42B4-9861-5D75FB7EAB6B}" type="presOf" srcId="{E2D30F2F-D9A7-4345-8959-76AA665989C7}" destId="{1A91C43C-013A-4372-9D41-68887C91E2C0}" srcOrd="0" destOrd="0" presId="urn:microsoft.com/office/officeart/2005/8/layout/hierarchy2"/>
    <dgm:cxn modelId="{B429EBBD-7ED2-42C6-81DA-1FB6921BAE1D}" type="presParOf" srcId="{1CAA8F72-E97E-44AC-B840-12FC0F234BB2}" destId="{4667E774-040B-40CB-8C82-C6E2ADBC5CB9}" srcOrd="0" destOrd="0" presId="urn:microsoft.com/office/officeart/2005/8/layout/hierarchy2"/>
    <dgm:cxn modelId="{45503874-C5C5-40C8-8F70-8B142B57D392}" type="presParOf" srcId="{4667E774-040B-40CB-8C82-C6E2ADBC5CB9}" destId="{E3C778C3-80B5-42EC-AAA9-C69BF7B7DB02}" srcOrd="0" destOrd="0" presId="urn:microsoft.com/office/officeart/2005/8/layout/hierarchy2"/>
    <dgm:cxn modelId="{23534080-D704-4149-83F7-AA8A273B82FA}" type="presParOf" srcId="{4667E774-040B-40CB-8C82-C6E2ADBC5CB9}" destId="{AE4211D5-7D23-47DA-9474-83F7F4B14819}" srcOrd="1" destOrd="0" presId="urn:microsoft.com/office/officeart/2005/8/layout/hierarchy2"/>
    <dgm:cxn modelId="{AC84377F-808D-4899-8115-647A852A1AEA}" type="presParOf" srcId="{AE4211D5-7D23-47DA-9474-83F7F4B14819}" destId="{3F2C649A-419D-47F5-8F5D-87C3A25DD939}" srcOrd="0" destOrd="0" presId="urn:microsoft.com/office/officeart/2005/8/layout/hierarchy2"/>
    <dgm:cxn modelId="{2394170A-3DDC-4132-B309-FD0240377AC9}" type="presParOf" srcId="{3F2C649A-419D-47F5-8F5D-87C3A25DD939}" destId="{7E968731-644D-4A05-B24B-A3AE0EFD7221}" srcOrd="0" destOrd="0" presId="urn:microsoft.com/office/officeart/2005/8/layout/hierarchy2"/>
    <dgm:cxn modelId="{14026E71-D1A3-40D3-A638-8F0F03E14054}" type="presParOf" srcId="{AE4211D5-7D23-47DA-9474-83F7F4B14819}" destId="{4B0DF5D3-8DD1-4119-949D-9D2DFA996CCE}" srcOrd="1" destOrd="0" presId="urn:microsoft.com/office/officeart/2005/8/layout/hierarchy2"/>
    <dgm:cxn modelId="{F160A275-95D6-4288-8A92-BE911CB72B0F}" type="presParOf" srcId="{4B0DF5D3-8DD1-4119-949D-9D2DFA996CCE}" destId="{6D526840-CA0F-4615-8C97-F4647A204168}" srcOrd="0" destOrd="0" presId="urn:microsoft.com/office/officeart/2005/8/layout/hierarchy2"/>
    <dgm:cxn modelId="{6F84F079-1ABF-4C62-A1C3-D97718A8983E}" type="presParOf" srcId="{4B0DF5D3-8DD1-4119-949D-9D2DFA996CCE}" destId="{2D686E50-E4B6-4787-B744-598C4058A663}" srcOrd="1" destOrd="0" presId="urn:microsoft.com/office/officeart/2005/8/layout/hierarchy2"/>
    <dgm:cxn modelId="{414774AA-0B6A-4737-BD61-17315ED8F7C2}" type="presParOf" srcId="{AE4211D5-7D23-47DA-9474-83F7F4B14819}" destId="{1A91C43C-013A-4372-9D41-68887C91E2C0}" srcOrd="2" destOrd="0" presId="urn:microsoft.com/office/officeart/2005/8/layout/hierarchy2"/>
    <dgm:cxn modelId="{127F159C-8893-451A-9126-99A035CD61E7}" type="presParOf" srcId="{1A91C43C-013A-4372-9D41-68887C91E2C0}" destId="{D2754B33-7380-474C-92DD-22E3A5AEB887}" srcOrd="0" destOrd="0" presId="urn:microsoft.com/office/officeart/2005/8/layout/hierarchy2"/>
    <dgm:cxn modelId="{520FB9A9-DDB1-4426-B5BE-EDC3B0E1AC0A}" type="presParOf" srcId="{AE4211D5-7D23-47DA-9474-83F7F4B14819}" destId="{15444919-0FDC-4824-B983-C07AE081C7C6}" srcOrd="3" destOrd="0" presId="urn:microsoft.com/office/officeart/2005/8/layout/hierarchy2"/>
    <dgm:cxn modelId="{731AAA92-0129-4D23-B1EB-2083283E2D3A}" type="presParOf" srcId="{15444919-0FDC-4824-B983-C07AE081C7C6}" destId="{3E8C879E-F6DC-4FEC-B365-DC21CE01714C}" srcOrd="0" destOrd="0" presId="urn:microsoft.com/office/officeart/2005/8/layout/hierarchy2"/>
    <dgm:cxn modelId="{69D071FD-36D3-4442-B958-CBB2EC14B61B}" type="presParOf" srcId="{15444919-0FDC-4824-B983-C07AE081C7C6}" destId="{5CD8E3A6-BFA0-44E3-95A7-EC40C235F052}" srcOrd="1" destOrd="0" presId="urn:microsoft.com/office/officeart/2005/8/layout/hierarchy2"/>
    <dgm:cxn modelId="{17233DB8-7F1C-4D4A-AC39-77A137B3AB3B}" type="presParOf" srcId="{AE4211D5-7D23-47DA-9474-83F7F4B14819}" destId="{C12BC1F8-4043-4104-8DA7-CA8DBC162668}" srcOrd="4" destOrd="0" presId="urn:microsoft.com/office/officeart/2005/8/layout/hierarchy2"/>
    <dgm:cxn modelId="{A378D5E7-C3C6-45C1-B8D1-6B8110266A77}" type="presParOf" srcId="{C12BC1F8-4043-4104-8DA7-CA8DBC162668}" destId="{62246224-32AC-4DE0-A992-757750957E2C}" srcOrd="0" destOrd="0" presId="urn:microsoft.com/office/officeart/2005/8/layout/hierarchy2"/>
    <dgm:cxn modelId="{255FAB32-5B1F-4DB5-976C-450C59CD188B}" type="presParOf" srcId="{AE4211D5-7D23-47DA-9474-83F7F4B14819}" destId="{592DF4A2-B2E6-4740-9767-A993E9B17319}" srcOrd="5" destOrd="0" presId="urn:microsoft.com/office/officeart/2005/8/layout/hierarchy2"/>
    <dgm:cxn modelId="{5840D088-AFEC-4B7F-8E93-97A66B5926A5}" type="presParOf" srcId="{592DF4A2-B2E6-4740-9767-A993E9B17319}" destId="{F688AD37-11AF-43D9-8590-F1ECF92AEAE8}" srcOrd="0" destOrd="0" presId="urn:microsoft.com/office/officeart/2005/8/layout/hierarchy2"/>
    <dgm:cxn modelId="{570DE826-4164-4513-8B70-6AE9E96EA387}" type="presParOf" srcId="{592DF4A2-B2E6-4740-9767-A993E9B17319}" destId="{28D094D0-8F59-4C66-A203-3247DA778290}" srcOrd="1" destOrd="0" presId="urn:microsoft.com/office/officeart/2005/8/layout/hierarchy2"/>
    <dgm:cxn modelId="{6765AB7E-85A7-4752-96AC-0DDD3487EA03}" type="presParOf" srcId="{AE4211D5-7D23-47DA-9474-83F7F4B14819}" destId="{E471349B-6154-4A94-B72B-5C1A07A3E68D}" srcOrd="6" destOrd="0" presId="urn:microsoft.com/office/officeart/2005/8/layout/hierarchy2"/>
    <dgm:cxn modelId="{72252435-0F0E-44D2-8C0E-A2C5D4832608}" type="presParOf" srcId="{E471349B-6154-4A94-B72B-5C1A07A3E68D}" destId="{4839381A-17A7-44C0-92A6-8A9C71280CF6}" srcOrd="0" destOrd="0" presId="urn:microsoft.com/office/officeart/2005/8/layout/hierarchy2"/>
    <dgm:cxn modelId="{811EC845-8036-41BF-848E-A235C7E2E0FE}" type="presParOf" srcId="{AE4211D5-7D23-47DA-9474-83F7F4B14819}" destId="{9E65A1A8-2113-4B7C-BEBB-CDA8C6C650AC}" srcOrd="7" destOrd="0" presId="urn:microsoft.com/office/officeart/2005/8/layout/hierarchy2"/>
    <dgm:cxn modelId="{78AEF3B4-6EFE-407C-81E2-7E9DEC3A9EEF}" type="presParOf" srcId="{9E65A1A8-2113-4B7C-BEBB-CDA8C6C650AC}" destId="{FDEC94A1-84BD-4984-BD5F-4AF9880F9B57}" srcOrd="0" destOrd="0" presId="urn:microsoft.com/office/officeart/2005/8/layout/hierarchy2"/>
    <dgm:cxn modelId="{D324BBAD-89C3-4EDF-9FFC-2E41CEFA04BF}" type="presParOf" srcId="{9E65A1A8-2113-4B7C-BEBB-CDA8C6C650AC}" destId="{C99DB457-A37B-4D62-BABE-678F61BE3834}" srcOrd="1" destOrd="0" presId="urn:microsoft.com/office/officeart/2005/8/layout/hierarchy2"/>
    <dgm:cxn modelId="{6E4FF529-D3BB-47DD-A439-608077447309}" type="presParOf" srcId="{C99DB457-A37B-4D62-BABE-678F61BE3834}" destId="{BE4D403A-86E1-452F-821D-532E11436726}" srcOrd="0" destOrd="0" presId="urn:microsoft.com/office/officeart/2005/8/layout/hierarchy2"/>
    <dgm:cxn modelId="{D417EEEF-27CE-4719-97D3-71EAFBF64682}" type="presParOf" srcId="{BE4D403A-86E1-452F-821D-532E11436726}" destId="{8309488F-3DDE-4005-9C74-FACEACE164C1}" srcOrd="0" destOrd="0" presId="urn:microsoft.com/office/officeart/2005/8/layout/hierarchy2"/>
    <dgm:cxn modelId="{FD7B48BF-7A9D-4BD9-AA69-EE433EF83F1D}" type="presParOf" srcId="{C99DB457-A37B-4D62-BABE-678F61BE3834}" destId="{031B5AD4-9F60-4D1C-BCD2-30BDF763655D}" srcOrd="1" destOrd="0" presId="urn:microsoft.com/office/officeart/2005/8/layout/hierarchy2"/>
    <dgm:cxn modelId="{10D09C25-7BB3-4B2D-A5FF-BA5159661B12}" type="presParOf" srcId="{031B5AD4-9F60-4D1C-BCD2-30BDF763655D}" destId="{67DD10C6-41A6-4146-B595-1C6B1E996418}" srcOrd="0" destOrd="0" presId="urn:microsoft.com/office/officeart/2005/8/layout/hierarchy2"/>
    <dgm:cxn modelId="{0EEA86C8-794D-429D-B82F-63E8642ABB07}" type="presParOf" srcId="{031B5AD4-9F60-4D1C-BCD2-30BDF763655D}" destId="{A5B6359A-33E0-478D-AA78-5F8EACFB1AE5}" srcOrd="1" destOrd="0" presId="urn:microsoft.com/office/officeart/2005/8/layout/hierarchy2"/>
    <dgm:cxn modelId="{21476FF7-69AF-408C-9621-D0F93E0693A2}" type="presParOf" srcId="{C99DB457-A37B-4D62-BABE-678F61BE3834}" destId="{EB87D5B9-27B4-4BD6-8B66-63294DE1E162}" srcOrd="2" destOrd="0" presId="urn:microsoft.com/office/officeart/2005/8/layout/hierarchy2"/>
    <dgm:cxn modelId="{D61C0476-0F72-4A97-B661-E23045F0D7DC}" type="presParOf" srcId="{EB87D5B9-27B4-4BD6-8B66-63294DE1E162}" destId="{99249A7F-BE46-483C-8BAA-DB7293BA3E0E}" srcOrd="0" destOrd="0" presId="urn:microsoft.com/office/officeart/2005/8/layout/hierarchy2"/>
    <dgm:cxn modelId="{DBB3C100-3D1D-459E-BE48-5F8A54324D5D}" type="presParOf" srcId="{C99DB457-A37B-4D62-BABE-678F61BE3834}" destId="{65DBE129-D14B-4948-B02D-AD245119B100}" srcOrd="3" destOrd="0" presId="urn:microsoft.com/office/officeart/2005/8/layout/hierarchy2"/>
    <dgm:cxn modelId="{E0E7FD05-64FB-4777-A517-E4484E34C4FC}" type="presParOf" srcId="{65DBE129-D14B-4948-B02D-AD245119B100}" destId="{63B69E38-C97B-47E7-B2C4-2C03423D9617}" srcOrd="0" destOrd="0" presId="urn:microsoft.com/office/officeart/2005/8/layout/hierarchy2"/>
    <dgm:cxn modelId="{E3AB0CCD-2283-4E56-8A50-504FDB64A718}" type="presParOf" srcId="{65DBE129-D14B-4948-B02D-AD245119B100}" destId="{A329B778-B68E-452A-82C2-EC198E6920C3}" srcOrd="1" destOrd="0" presId="urn:microsoft.com/office/officeart/2005/8/layout/hierarchy2"/>
    <dgm:cxn modelId="{E9B9B544-DE54-4AF0-9D70-1F37C282AE3D}" type="presParOf" srcId="{C99DB457-A37B-4D62-BABE-678F61BE3834}" destId="{7BBB425E-38BA-4226-B46D-F01508E756D7}" srcOrd="4" destOrd="0" presId="urn:microsoft.com/office/officeart/2005/8/layout/hierarchy2"/>
    <dgm:cxn modelId="{CD8AD64F-697B-44EA-AA69-B95EC249BD41}" type="presParOf" srcId="{7BBB425E-38BA-4226-B46D-F01508E756D7}" destId="{383C225F-AC17-4F3B-9A65-446C27B410D1}" srcOrd="0" destOrd="0" presId="urn:microsoft.com/office/officeart/2005/8/layout/hierarchy2"/>
    <dgm:cxn modelId="{82324A1C-8EB8-413E-8110-A20C302E03B7}" type="presParOf" srcId="{C99DB457-A37B-4D62-BABE-678F61BE3834}" destId="{6346860D-422B-4DD6-B8B4-B793FCAA3891}" srcOrd="5" destOrd="0" presId="urn:microsoft.com/office/officeart/2005/8/layout/hierarchy2"/>
    <dgm:cxn modelId="{ADFFF5B6-41D9-45A0-8D48-827BC06EED18}" type="presParOf" srcId="{6346860D-422B-4DD6-B8B4-B793FCAA3891}" destId="{94B5B470-AAB0-41B9-81C6-E7BD4E7A34CB}" srcOrd="0" destOrd="0" presId="urn:microsoft.com/office/officeart/2005/8/layout/hierarchy2"/>
    <dgm:cxn modelId="{1CA79477-E4DB-40CA-84CC-3EC17803A4AC}" type="presParOf" srcId="{6346860D-422B-4DD6-B8B4-B793FCAA3891}" destId="{AD6FF3A9-9F05-4F8A-9271-551DCEAE34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78C3-80B5-42EC-AAA9-C69BF7B7DB02}">
      <dsp:nvSpPr>
        <dsp:cNvPr id="0" name=""/>
        <dsp:cNvSpPr/>
      </dsp:nvSpPr>
      <dsp:spPr>
        <a:xfrm>
          <a:off x="1815901" y="1252314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Conventional Methods </a:t>
          </a:r>
        </a:p>
      </dsp:txBody>
      <dsp:txXfrm>
        <a:off x="1837144" y="1273557"/>
        <a:ext cx="1408092" cy="682803"/>
      </dsp:txXfrm>
    </dsp:sp>
    <dsp:sp modelId="{3F2C649A-419D-47F5-8F5D-87C3A25DD939}">
      <dsp:nvSpPr>
        <dsp:cNvPr id="0" name=""/>
        <dsp:cNvSpPr/>
      </dsp:nvSpPr>
      <dsp:spPr>
        <a:xfrm rot="17692822">
          <a:off x="2867034" y="973334"/>
          <a:ext cx="13791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79122" y="160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2117" y="954918"/>
        <a:ext cx="68956" cy="68956"/>
      </dsp:txXfrm>
    </dsp:sp>
    <dsp:sp modelId="{6D526840-CA0F-4615-8C97-F4647A204168}">
      <dsp:nvSpPr>
        <dsp:cNvPr id="0" name=""/>
        <dsp:cNvSpPr/>
      </dsp:nvSpPr>
      <dsp:spPr>
        <a:xfrm>
          <a:off x="3846710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 Threshold</a:t>
          </a:r>
          <a:endParaRPr lang="en-US" sz="1600" kern="1200" dirty="0"/>
        </a:p>
      </dsp:txBody>
      <dsp:txXfrm>
        <a:off x="3867953" y="22433"/>
        <a:ext cx="1408092" cy="682803"/>
      </dsp:txXfrm>
    </dsp:sp>
    <dsp:sp modelId="{1A91C43C-013A-4372-9D41-68887C91E2C0}">
      <dsp:nvSpPr>
        <dsp:cNvPr id="0" name=""/>
        <dsp:cNvSpPr/>
      </dsp:nvSpPr>
      <dsp:spPr>
        <a:xfrm rot="19457599">
          <a:off x="3199316" y="1390376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8731" y="1388574"/>
        <a:ext cx="35727" cy="35727"/>
      </dsp:txXfrm>
    </dsp:sp>
    <dsp:sp modelId="{3E8C879E-F6DC-4FEC-B365-DC21CE01714C}">
      <dsp:nvSpPr>
        <dsp:cNvPr id="0" name=""/>
        <dsp:cNvSpPr/>
      </dsp:nvSpPr>
      <dsp:spPr>
        <a:xfrm>
          <a:off x="384671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Wavelet Transforms</a:t>
          </a:r>
          <a:endParaRPr lang="en-US" sz="1600" kern="1200" dirty="0"/>
        </a:p>
      </dsp:txBody>
      <dsp:txXfrm>
        <a:off x="3867953" y="856516"/>
        <a:ext cx="1408092" cy="682803"/>
      </dsp:txXfrm>
    </dsp:sp>
    <dsp:sp modelId="{C12BC1F8-4043-4104-8DA7-CA8DBC162668}">
      <dsp:nvSpPr>
        <dsp:cNvPr id="0" name=""/>
        <dsp:cNvSpPr/>
      </dsp:nvSpPr>
      <dsp:spPr>
        <a:xfrm rot="2142401">
          <a:off x="3199316" y="1807417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8731" y="1805615"/>
        <a:ext cx="35727" cy="35727"/>
      </dsp:txXfrm>
    </dsp:sp>
    <dsp:sp modelId="{F688AD37-11AF-43D9-8590-F1ECF92AEAE8}">
      <dsp:nvSpPr>
        <dsp:cNvPr id="0" name=""/>
        <dsp:cNvSpPr/>
      </dsp:nvSpPr>
      <dsp:spPr>
        <a:xfrm>
          <a:off x="384671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Hilbert Transform</a:t>
          </a:r>
          <a:endParaRPr lang="en-US" sz="1600" kern="1200" dirty="0"/>
        </a:p>
      </dsp:txBody>
      <dsp:txXfrm>
        <a:off x="3867953" y="1690598"/>
        <a:ext cx="1408092" cy="682803"/>
      </dsp:txXfrm>
    </dsp:sp>
    <dsp:sp modelId="{E471349B-6154-4A94-B72B-5C1A07A3E68D}">
      <dsp:nvSpPr>
        <dsp:cNvPr id="0" name=""/>
        <dsp:cNvSpPr/>
      </dsp:nvSpPr>
      <dsp:spPr>
        <a:xfrm rot="3907178">
          <a:off x="2867034" y="2224458"/>
          <a:ext cx="13791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79122" y="160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2117" y="2206042"/>
        <a:ext cx="68956" cy="68956"/>
      </dsp:txXfrm>
    </dsp:sp>
    <dsp:sp modelId="{FDEC94A1-84BD-4984-BD5F-4AF9880F9B57}">
      <dsp:nvSpPr>
        <dsp:cNvPr id="0" name=""/>
        <dsp:cNvSpPr/>
      </dsp:nvSpPr>
      <dsp:spPr>
        <a:xfrm>
          <a:off x="384671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 Techniques</a:t>
          </a:r>
        </a:p>
      </dsp:txBody>
      <dsp:txXfrm>
        <a:off x="3867953" y="2524680"/>
        <a:ext cx="1408092" cy="682803"/>
      </dsp:txXfrm>
    </dsp:sp>
    <dsp:sp modelId="{BE4D403A-86E1-452F-821D-532E11436726}">
      <dsp:nvSpPr>
        <dsp:cNvPr id="0" name=""/>
        <dsp:cNvSpPr/>
      </dsp:nvSpPr>
      <dsp:spPr>
        <a:xfrm rot="18289469">
          <a:off x="5079378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2003" y="2423639"/>
        <a:ext cx="50802" cy="50802"/>
      </dsp:txXfrm>
    </dsp:sp>
    <dsp:sp modelId="{67DD10C6-41A6-4146-B595-1C6B1E996418}">
      <dsp:nvSpPr>
        <dsp:cNvPr id="0" name=""/>
        <dsp:cNvSpPr/>
      </dsp:nvSpPr>
      <dsp:spPr>
        <a:xfrm>
          <a:off x="587752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 – Means Clustering</a:t>
          </a:r>
        </a:p>
      </dsp:txBody>
      <dsp:txXfrm>
        <a:off x="5898763" y="1690598"/>
        <a:ext cx="1408092" cy="682803"/>
      </dsp:txXfrm>
    </dsp:sp>
    <dsp:sp modelId="{EB87D5B9-27B4-4BD6-8B66-63294DE1E162}">
      <dsp:nvSpPr>
        <dsp:cNvPr id="0" name=""/>
        <dsp:cNvSpPr/>
      </dsp:nvSpPr>
      <dsp:spPr>
        <a:xfrm>
          <a:off x="529728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2898" y="2851576"/>
        <a:ext cx="29011" cy="29011"/>
      </dsp:txXfrm>
    </dsp:sp>
    <dsp:sp modelId="{63B69E38-C97B-47E7-B2C4-2C03423D9617}">
      <dsp:nvSpPr>
        <dsp:cNvPr id="0" name=""/>
        <dsp:cNvSpPr/>
      </dsp:nvSpPr>
      <dsp:spPr>
        <a:xfrm>
          <a:off x="587752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Fuzzy C-Means Clustering </a:t>
          </a:r>
        </a:p>
      </dsp:txBody>
      <dsp:txXfrm>
        <a:off x="5898763" y="2524680"/>
        <a:ext cx="1408092" cy="682803"/>
      </dsp:txXfrm>
    </dsp:sp>
    <dsp:sp modelId="{7BBB425E-38BA-4226-B46D-F01508E756D7}">
      <dsp:nvSpPr>
        <dsp:cNvPr id="0" name=""/>
        <dsp:cNvSpPr/>
      </dsp:nvSpPr>
      <dsp:spPr>
        <a:xfrm rot="3310531">
          <a:off x="5079378" y="3267061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2003" y="3257722"/>
        <a:ext cx="50802" cy="50802"/>
      </dsp:txXfrm>
    </dsp:sp>
    <dsp:sp modelId="{94B5B470-AAB0-41B9-81C6-E7BD4E7A34CB}">
      <dsp:nvSpPr>
        <dsp:cNvPr id="0" name=""/>
        <dsp:cNvSpPr/>
      </dsp:nvSpPr>
      <dsp:spPr>
        <a:xfrm>
          <a:off x="587752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Artificial Neural Network</a:t>
          </a:r>
          <a:endParaRPr lang="en-US" sz="1600" kern="1200" dirty="0"/>
        </a:p>
      </dsp:txBody>
      <dsp:txXfrm>
        <a:off x="5898763" y="3358763"/>
        <a:ext cx="1408092" cy="68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55AD-78AD-4A8C-A630-8D25E4BD2B23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AA06-B23A-494C-B82C-2F43A2171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AA06-B23A-494C-B82C-2F43A2171D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AA06-B23A-494C-B82C-2F43A2171D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2B436-6488-452F-AD9C-2519D9A5EB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2B436-6488-452F-AD9C-2519D9A5EB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2B436-6488-452F-AD9C-2519D9A5EBB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AA06-B23A-494C-B82C-2F43A2171D9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AA06-B23A-494C-B82C-2F43A2171D9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AA06-B23A-494C-B82C-2F43A2171D9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246E58-50F5-4A45-B303-0519DA1480DC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63F5B-8CED-4013-AC90-2888E6C1D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9OmNYK80E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2819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Id - 475</a:t>
            </a:r>
          </a:p>
          <a:p>
            <a:pPr algn="ctr"/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B.N. </a:t>
            </a:r>
            <a:r>
              <a:rPr lang="en-US" sz="2000" cap="none" spc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Sumukha</a:t>
            </a:r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2000" cap="none" spc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Chandan</a:t>
            </a:r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Kumar, </a:t>
            </a:r>
            <a:r>
              <a:rPr lang="en-US" sz="2000" cap="none" spc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Skanda</a:t>
            </a:r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000" cap="none" spc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Bharadwaj</a:t>
            </a:r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cap="none" spc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Koshy</a:t>
            </a:r>
            <a:r>
              <a:rPr lang="en-US" sz="20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George</a:t>
            </a:r>
          </a:p>
          <a:p>
            <a:pPr algn="ctr"/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da-DK" sz="22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 Centre For Intelligent Systems</a:t>
            </a:r>
          </a:p>
          <a:p>
            <a:pPr algn="ctr"/>
            <a:r>
              <a:rPr lang="en-US" sz="22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 University Campus</a:t>
            </a:r>
          </a:p>
          <a:p>
            <a:pPr algn="ctr"/>
            <a:r>
              <a:rPr lang="en-US" sz="2200" cap="none" spc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Bangalore, India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610600" cy="1219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 Antiqua" pitchFamily="18" charset="0"/>
                <a:cs typeface="Times New Roman" pitchFamily="18" charset="0"/>
              </a:rPr>
              <a:t>A Novel Approach to Peak Detection Using Sequential Learning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503920" cy="4572000"/>
          </a:xfrm>
        </p:spPr>
        <p:txBody>
          <a:bodyPr/>
          <a:lstStyle/>
          <a:p>
            <a:r>
              <a:rPr lang="en-US" dirty="0"/>
              <a:t>Human cognitive learning (HCL)– An intuitive analysis</a:t>
            </a:r>
          </a:p>
          <a:p>
            <a:pPr lvl="1"/>
            <a:r>
              <a:rPr lang="en-US" dirty="0"/>
              <a:t>Detect the shape in the signal</a:t>
            </a:r>
          </a:p>
          <a:p>
            <a:pPr lvl="1"/>
            <a:r>
              <a:rPr lang="en-US" dirty="0"/>
              <a:t>Find the maximum in the given                           array of points </a:t>
            </a:r>
          </a:p>
          <a:p>
            <a:pPr lvl="1"/>
            <a:r>
              <a:rPr lang="en-US" dirty="0"/>
              <a:t>No pre-processing and feature extraction.</a:t>
            </a:r>
          </a:p>
          <a:p>
            <a:pPr lvl="1"/>
            <a:r>
              <a:rPr lang="en-US" dirty="0"/>
              <a:t>At a particular depth, only shape of the signal is perceived to detect the peak.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24800" y="1905000"/>
            <a:ext cx="838200" cy="1141828"/>
            <a:chOff x="6400800" y="2971800"/>
            <a:chExt cx="838200" cy="11418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00800" y="3048000"/>
              <a:ext cx="838200" cy="106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/>
            <p:nvPr/>
          </p:nvSpPr>
          <p:spPr>
            <a:xfrm>
              <a:off x="67056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Inspiration : Human Cognitive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mbria(Heading)"/>
              </a:rPr>
              <a:t>Deviation from the </a:t>
            </a:r>
            <a:r>
              <a:rPr lang="en-US" sz="2400" b="1" dirty="0"/>
              <a:t>Human Cognitive Learning Process</a:t>
            </a:r>
            <a:endParaRPr lang="en-US" sz="2400" b="1" dirty="0">
              <a:latin typeface="Cambria(Heading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32888"/>
            <a:ext cx="8229600" cy="4325112"/>
          </a:xfrm>
        </p:spPr>
        <p:txBody>
          <a:bodyPr/>
          <a:lstStyle/>
          <a:p>
            <a:r>
              <a:rPr lang="en-US" sz="2400" dirty="0"/>
              <a:t>How are the current algorithms deviating from the human cognitive learning and processing 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Entire signal is required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Pre-processing and Feature Extraction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Offline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066800"/>
          </a:xfrm>
        </p:spPr>
        <p:txBody>
          <a:bodyPr/>
          <a:lstStyle/>
          <a:p>
            <a:r>
              <a:rPr lang="en-US" b="1" dirty="0">
                <a:latin typeface="Cambria(Heading)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32888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Detection of peaks as and when they appear – “</a:t>
            </a:r>
            <a:r>
              <a:rPr lang="en-US" sz="2000" b="1" dirty="0"/>
              <a:t>Online Peak Detection</a:t>
            </a:r>
            <a:r>
              <a:rPr lang="en-US" sz="2000" dirty="0"/>
              <a:t>” – without pre-processing and feature extraction.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Solution</a:t>
            </a:r>
            <a:r>
              <a:rPr lang="en-US" dirty="0">
                <a:latin typeface="Cambria(Heading)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" y="2057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Identification of shapes –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Classification problem – Artificial Neural Networks.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Identification of largest value in the classified chunk of the signal.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0"/>
            <a:ext cx="850392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An Artificial Neural Network (ANN) is trained using online sequential learning algorithm (OSLA) to identify the shape of the signal.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If the required shape is found, peak is detected by finding the maximum in that particular chunk of the signal.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84582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Mimics the exact process of a Human Cognitive Learning and Recognition. </a:t>
            </a:r>
          </a:p>
          <a:p>
            <a:endParaRPr lang="en-US" sz="2000" dirty="0"/>
          </a:p>
          <a:p>
            <a:r>
              <a:rPr lang="en-US" sz="2000" dirty="0"/>
              <a:t>No pre-processing or feature extraction is required.</a:t>
            </a:r>
          </a:p>
          <a:p>
            <a:endParaRPr lang="en-US" sz="2000" dirty="0"/>
          </a:p>
          <a:p>
            <a:r>
              <a:rPr lang="en-US" sz="2000" dirty="0"/>
              <a:t>Requirement of the entire signal before-hand is overcome.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2544"/>
            <a:ext cx="8839200" cy="77185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(Heading)"/>
              </a:rPr>
              <a:t>Online Sequential Learning in Feed Forward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3800"/>
            <a:ext cx="8229600" cy="5174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FFNN with single hidden layer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l="9203" t="6004" r="6363" b="17460"/>
          <a:stretch/>
        </p:blipFill>
        <p:spPr>
          <a:xfrm>
            <a:off x="1231278" y="3581400"/>
            <a:ext cx="2959722" cy="24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2544"/>
            <a:ext cx="8839200" cy="77185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(Heading)"/>
              </a:rPr>
              <a:t>Online Sequential Learning in Feed Forward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3800"/>
            <a:ext cx="8229600" cy="5174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FFNN with single hidden layer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Weights corresponding to input layer are independent of the environment.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6150114"/>
            <a:ext cx="455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baseline="30000" dirty="0"/>
              <a:t>Based on ELM (Extreme Learning Machines) </a:t>
            </a:r>
          </a:p>
          <a:p>
            <a:pPr algn="r"/>
            <a:r>
              <a:rPr lang="en-US" sz="2400" i="1" baseline="30000" dirty="0"/>
              <a:t>G.-B. Huang, Q.-Y. Zhu, and C.-K. Siew</a:t>
            </a:r>
            <a:endParaRPr lang="en-US" sz="24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3581400"/>
            <a:ext cx="3962400" cy="2883932"/>
            <a:chOff x="540206" y="3342844"/>
            <a:chExt cx="4316277" cy="332594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/>
            <a:srcRect l="9203" t="6004" r="6363" b="17460"/>
            <a:stretch/>
          </p:blipFill>
          <p:spPr>
            <a:xfrm>
              <a:off x="1383416" y="3342844"/>
              <a:ext cx="3224051" cy="286882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976131" y="3553874"/>
              <a:ext cx="834275" cy="2673561"/>
            </a:xfrm>
            <a:prstGeom prst="ellipse">
              <a:avLst/>
            </a:prstGeom>
            <a:solidFill>
              <a:schemeClr val="bg1">
                <a:lumMod val="85000"/>
                <a:alpha val="3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206" y="6242847"/>
              <a:ext cx="4316277" cy="42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Independent of the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2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2544"/>
            <a:ext cx="8839200" cy="77185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(Heading)"/>
              </a:rPr>
              <a:t>Online Sequential Learning in Feed Forward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3800"/>
            <a:ext cx="8229600" cy="5174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FFNN with single hidden layer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Weights corresponding to input layer are independent of the environment.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</a:rPr>
              <a:t>Solution is determined using Least-Squares method.</a:t>
            </a:r>
          </a:p>
        </p:txBody>
      </p:sp>
      <p:pic>
        <p:nvPicPr>
          <p:cNvPr id="5" name="Picture 4" descr="Screen Shot 2016-08-07 at 3.33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56" y="4606375"/>
            <a:ext cx="2448639" cy="40181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457200" y="3581400"/>
            <a:ext cx="3962400" cy="2883932"/>
            <a:chOff x="540206" y="3342844"/>
            <a:chExt cx="4316277" cy="33259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/>
            <a:srcRect l="9203" t="6004" r="6363" b="17460"/>
            <a:stretch/>
          </p:blipFill>
          <p:spPr>
            <a:xfrm>
              <a:off x="1383416" y="3342844"/>
              <a:ext cx="3224051" cy="2868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976131" y="3553874"/>
              <a:ext cx="834275" cy="2673561"/>
            </a:xfrm>
            <a:prstGeom prst="ellipse">
              <a:avLst/>
            </a:prstGeom>
            <a:solidFill>
              <a:schemeClr val="bg1">
                <a:lumMod val="85000"/>
                <a:alpha val="3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206" y="6242847"/>
              <a:ext cx="4316277" cy="42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Independent of the Environment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9600" y="6150114"/>
            <a:ext cx="455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baseline="30000" dirty="0"/>
              <a:t>Based on ELM (Extreme Learning Machines) </a:t>
            </a:r>
          </a:p>
          <a:p>
            <a:pPr algn="r"/>
            <a:r>
              <a:rPr lang="en-US" sz="2400" i="1" baseline="30000" dirty="0"/>
              <a:t>G.-B. Huang, Q.-Y. Zhu, and C.-K. Siew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002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/>
          <p:nvPr/>
        </p:nvGrpSpPr>
        <p:grpSpPr>
          <a:xfrm>
            <a:off x="496142" y="2286000"/>
            <a:ext cx="8266858" cy="3153089"/>
            <a:chOff x="431534" y="2326058"/>
            <a:chExt cx="8266858" cy="3153089"/>
          </a:xfrm>
        </p:grpSpPr>
        <p:sp>
          <p:nvSpPr>
            <p:cNvPr id="14" name="Rectangle 13"/>
            <p:cNvSpPr/>
            <p:nvPr/>
          </p:nvSpPr>
          <p:spPr>
            <a:xfrm>
              <a:off x="431534" y="3443257"/>
              <a:ext cx="11430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Peak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Detection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83992" y="3530384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OSLA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807097" y="3967876"/>
              <a:ext cx="2766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15433" y="2769452"/>
              <a:ext cx="0" cy="2276345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83741" y="2797064"/>
              <a:ext cx="0" cy="120432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397936" y="5045797"/>
              <a:ext cx="1917497" cy="1380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801114" y="2783258"/>
              <a:ext cx="514319" cy="1380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26862" y="2326058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ELM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11146" y="4564747"/>
              <a:ext cx="1309822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Sequential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Processing</a:t>
              </a:r>
            </a:p>
          </p:txBody>
        </p:sp>
        <p:cxnSp>
          <p:nvCxnSpPr>
            <p:cNvPr id="67" name="Straight Arrow Connector 66"/>
            <p:cNvCxnSpPr>
              <a:stCxn id="14" idx="3"/>
              <a:endCxn id="15" idx="1"/>
            </p:cNvCxnSpPr>
            <p:nvPr/>
          </p:nvCxnSpPr>
          <p:spPr>
            <a:xfrm flipV="1">
              <a:off x="1574534" y="3899921"/>
              <a:ext cx="399793" cy="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01649" y="3968413"/>
              <a:ext cx="382092" cy="19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01443" y="2799212"/>
              <a:ext cx="382092" cy="14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083741" y="5072335"/>
              <a:ext cx="427405" cy="13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362678" y="2797064"/>
              <a:ext cx="764184" cy="13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315433" y="4001390"/>
              <a:ext cx="4938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483535" y="2339864"/>
              <a:ext cx="1337433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Faster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Algorithms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74327" y="3058845"/>
              <a:ext cx="1832770" cy="16821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Real Time 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Applications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083741" y="3855277"/>
              <a:ext cx="0" cy="1204326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Title 1"/>
          <p:cNvSpPr txBox="1">
            <a:spLocks/>
          </p:cNvSpPr>
          <p:nvPr/>
        </p:nvSpPr>
        <p:spPr>
          <a:xfrm>
            <a:off x="685800" y="304800"/>
            <a:ext cx="8229600" cy="7718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accent3">
                    <a:shade val="75000"/>
                  </a:schemeClr>
                </a:solidFill>
                <a:latin typeface="Cambria(Heading)"/>
                <a:ea typeface="+mj-ea"/>
                <a:cs typeface="+mj-cs"/>
              </a:rPr>
              <a:t>Why Online Sequential Learning Algorithm (OSLA) ?</a:t>
            </a:r>
          </a:p>
        </p:txBody>
      </p:sp>
    </p:spTree>
    <p:extLst>
      <p:ext uri="{BB962C8B-B14F-4D97-AF65-F5344CB8AC3E}">
        <p14:creationId xmlns:p14="http://schemas.microsoft.com/office/powerpoint/2010/main" val="377635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  <a:cs typeface="Times New Roman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850392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Objective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Peak Detection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Present Trends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Proposed Approach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Novelty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Results and 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57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overcome time consuming processes like Pre-processing and Feature extraction.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Also to overcome the slow convergence of Back propagation algorithm.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From a practical viewpoint, online learning is better suited for real-time applications.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304800"/>
            <a:ext cx="2819400" cy="7718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300" b="1" dirty="0">
                <a:solidFill>
                  <a:schemeClr val="accent3">
                    <a:shade val="75000"/>
                  </a:schemeClr>
                </a:solidFill>
                <a:latin typeface="Cambria(Heading)"/>
                <a:ea typeface="+mj-ea"/>
                <a:cs typeface="+mj-cs"/>
              </a:rPr>
              <a:t>Why OSLA ?</a:t>
            </a:r>
          </a:p>
        </p:txBody>
      </p:sp>
    </p:spTree>
    <p:extLst>
      <p:ext uri="{BB962C8B-B14F-4D97-AF65-F5344CB8AC3E}">
        <p14:creationId xmlns:p14="http://schemas.microsoft.com/office/powerpoint/2010/main" val="315261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2613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33936" cy="526568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FFNN with a single hidden layer</a:t>
            </a:r>
          </a:p>
          <a:p>
            <a:pPr lvl="1"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Input Layer     –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lang="en-US" sz="2000" i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 nodes</a:t>
            </a:r>
          </a:p>
          <a:p>
            <a:pPr lvl="1"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Hidden Layer –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lang="en-US" sz="2000" i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 nodes</a:t>
            </a:r>
          </a:p>
          <a:p>
            <a:pPr lvl="1">
              <a:buFont typeface="Wingdings" charset="2"/>
              <a:buChar char="Ø"/>
            </a:pPr>
            <a:r>
              <a:rPr lang="en-US" sz="2000" dirty="0">
                <a:solidFill>
                  <a:srgbClr val="000000"/>
                </a:solidFill>
              </a:rPr>
              <a:t>Output Layer – 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r>
              <a:rPr lang="en-US" sz="2000" i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 nodes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Such a network is denoted by </a:t>
            </a:r>
            <a:r>
              <a:rPr lang="en-US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𝓝</a:t>
            </a:r>
            <a:r>
              <a:rPr lang="en-US" i="1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m</a:t>
            </a:r>
            <a:r>
              <a:rPr lang="en-US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0:</a:t>
            </a:r>
            <a:r>
              <a:rPr lang="en-US" i="1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m</a:t>
            </a:r>
            <a:r>
              <a:rPr lang="en-US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1:</a:t>
            </a:r>
            <a:r>
              <a:rPr lang="en-US" i="1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m</a:t>
            </a:r>
            <a:r>
              <a:rPr lang="en-US" baseline="-25000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baseline="-25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The activation function of the hidden layer is a tan hyperbolic function, given by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𝛷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 =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tanh(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bv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activation function of the output layer is linear with unity gain, i.e.,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ambria Math"/>
                <a:ea typeface="Times New Roman"/>
                <a:cs typeface="Times New Roman"/>
              </a:rPr>
              <a:t>     𝛷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 =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715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Initialization and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030" y="1676400"/>
            <a:ext cx="8229600" cy="493460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know that,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∊ 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m1 x (m0+1)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and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2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∊ 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m2 x (m1+1)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Initialization :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1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is initialized as a random matrix</a:t>
            </a:r>
          </a:p>
          <a:p>
            <a:pPr>
              <a:buNone/>
            </a:pPr>
            <a:r>
              <a:rPr lang="en-US" sz="2000" i="1" dirty="0">
                <a:solidFill>
                  <a:srgbClr val="000000"/>
                </a:solidFill>
                <a:cs typeface="Cambria Math"/>
              </a:rPr>
              <a:t>			  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2  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is initialized to a zero matrix</a:t>
            </a:r>
          </a:p>
          <a:p>
            <a:pPr marL="2286000" lvl="5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 OSLA –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 is independent of the environment.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Our notations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Input –  </a:t>
            </a:r>
            <a:r>
              <a:rPr lang="en-US" sz="2000" i="1" dirty="0">
                <a:solidFill>
                  <a:srgbClr val="000000"/>
                </a:solidFill>
                <a:ea typeface="Times New Roman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ea typeface="Times New Roman"/>
              </a:rPr>
              <a:t>k</a:t>
            </a:r>
            <a:r>
              <a:rPr lang="en-US" sz="20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∊</a:t>
            </a:r>
            <a:r>
              <a:rPr lang="en-US" sz="20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m0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Output of hidden layer – </a:t>
            </a:r>
            <a:r>
              <a:rPr lang="en-US" sz="2000" i="1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ea typeface="Times New Roman"/>
              </a:rPr>
              <a:t>1,k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∊</a:t>
            </a:r>
            <a:r>
              <a:rPr lang="en-US" sz="20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m1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Output of output layer – </a:t>
            </a:r>
            <a:r>
              <a:rPr lang="en-US" sz="2000" i="1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ea typeface="Times New Roman"/>
              </a:rPr>
              <a:t>2,k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∊</a:t>
            </a:r>
            <a:r>
              <a:rPr lang="en-US" sz="20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m2 </a:t>
            </a:r>
            <a:endParaRPr lang="en-US" sz="2000" dirty="0">
              <a:solidFill>
                <a:srgbClr val="000000"/>
              </a:solidFill>
              <a:cs typeface="Cambria Math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Desired output – </a:t>
            </a:r>
            <a:r>
              <a:rPr lang="en-US" sz="2000" i="1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sz="2000" i="1" baseline="-25000" dirty="0">
                <a:solidFill>
                  <a:srgbClr val="000000"/>
                </a:solidFill>
                <a:ea typeface="Times New Roman"/>
              </a:rPr>
              <a:t>d,k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∊</a:t>
            </a:r>
            <a:r>
              <a:rPr lang="en-US" sz="2000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R</a:t>
            </a:r>
            <a:r>
              <a:rPr lang="en-US" sz="2000" baseline="30000" dirty="0">
                <a:solidFill>
                  <a:srgbClr val="000000"/>
                </a:solidFill>
                <a:cs typeface="Cambria Math"/>
              </a:rPr>
              <a:t>m2</a:t>
            </a:r>
            <a:r>
              <a:rPr lang="en-US" sz="2000" dirty="0">
                <a:solidFill>
                  <a:srgbClr val="000000"/>
                </a:solidFill>
                <a:cs typeface="Cambria Math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4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8099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Training the Network with OSLA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9882"/>
            <a:ext cx="8229600" cy="53194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Output of each layer is calculated as follows,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The output of hidden layer is stacked 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37979"/>
              </p:ext>
            </p:extLst>
          </p:nvPr>
        </p:nvGraphicFramePr>
        <p:xfrm>
          <a:off x="1550987" y="2209800"/>
          <a:ext cx="637381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3071475" imgH="1284365" progId="Word.Document.12">
                  <p:embed/>
                </p:oleObj>
              </mc:Choice>
              <mc:Fallback>
                <p:oleObj name="Document" r:id="rId3" imgW="3071475" imgH="12843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7" y="2209800"/>
                        <a:ext cx="6373813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37132"/>
              </p:ext>
            </p:extLst>
          </p:nvPr>
        </p:nvGraphicFramePr>
        <p:xfrm>
          <a:off x="1752600" y="5557838"/>
          <a:ext cx="60547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5" imgW="2168460" imgH="381848" progId="Word.Document.12">
                  <p:embed/>
                </p:oleObj>
              </mc:Choice>
              <mc:Fallback>
                <p:oleObj name="Document" r:id="rId5" imgW="2168460" imgH="38184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57838"/>
                        <a:ext cx="605472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5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676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Training the Network with OSLA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tretch/>
        </p:blipFill>
        <p:spPr>
          <a:xfrm>
            <a:off x="1143000" y="2590800"/>
            <a:ext cx="701841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0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36376"/>
            <a:ext cx="8511678" cy="56300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Therefore, it is merely the least square solutions to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                          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minimized by 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Updating w2 :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l="32076" r="36092" b="79083"/>
          <a:stretch/>
        </p:blipFill>
        <p:spPr>
          <a:xfrm>
            <a:off x="3613852" y="2265383"/>
            <a:ext cx="2001352" cy="427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/>
          <a:srcRect r="11408"/>
          <a:stretch/>
        </p:blipFill>
        <p:spPr>
          <a:xfrm>
            <a:off x="1295400" y="4495800"/>
            <a:ext cx="6934200" cy="1708298"/>
          </a:xfrm>
          <a:prstGeom prst="rect">
            <a:avLst/>
          </a:prstGeom>
        </p:spPr>
      </p:pic>
      <p:pic>
        <p:nvPicPr>
          <p:cNvPr id="7" name="Picture 6" descr="Screen Shot 2016-08-07 at 3.33.58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352800"/>
            <a:ext cx="2636025" cy="4325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0"/>
            <a:ext cx="8229600" cy="94676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Training the Network with OSLA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Cambria(Heading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1142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62"/>
            <a:ext cx="8229600" cy="86463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OSLA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6396"/>
            <a:ext cx="8229600" cy="48980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OSELM – Requires boosting with initial chunk of data and inverse matrix calculation.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2993641" y="2057400"/>
            <a:ext cx="4497746" cy="1232118"/>
            <a:chOff x="2834577" y="1620741"/>
            <a:chExt cx="4497746" cy="1232118"/>
          </a:xfrm>
        </p:grpSpPr>
        <p:pic>
          <p:nvPicPr>
            <p:cNvPr id="5" name="Picture 4" descr="Screen Shot 2016-08-10 at 3.03.43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577" y="2005839"/>
              <a:ext cx="3326730" cy="691842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634500" y="1893652"/>
              <a:ext cx="1526807" cy="9592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066725" y="1877886"/>
              <a:ext cx="716117" cy="243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2842" y="1620741"/>
              <a:ext cx="549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" y="6182380"/>
            <a:ext cx="48768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1400" b="1" i="1" dirty="0"/>
              <a:t>OSELM </a:t>
            </a:r>
          </a:p>
          <a:p>
            <a:r>
              <a:rPr lang="sv-SE" sz="1400" i="1" dirty="0"/>
              <a:t>N.Y.Liang, G.B.Huang, P.Saratchandran ,N.Sundararajan </a:t>
            </a:r>
          </a:p>
        </p:txBody>
      </p:sp>
    </p:spTree>
    <p:extLst>
      <p:ext uri="{BB962C8B-B14F-4D97-AF65-F5344CB8AC3E}">
        <p14:creationId xmlns:p14="http://schemas.microsoft.com/office/powerpoint/2010/main" val="302347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62"/>
            <a:ext cx="8229600" cy="86463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OSLA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6396"/>
            <a:ext cx="8229600" cy="48980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OSELM – Requires boosting with initial chunk of data and inverse matrix calculation.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initialize </a:t>
            </a:r>
            <a:r>
              <a:rPr lang="en-US" sz="2000" b="1" i="1" dirty="0">
                <a:solidFill>
                  <a:srgbClr val="000000"/>
                </a:solidFill>
                <a:cs typeface="Cambria Math"/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a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                           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P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dirty="0">
                <a:solidFill>
                  <a:srgbClr val="000000"/>
                </a:solidFill>
              </a:rPr>
              <a:t>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 ,  </a:t>
            </a: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and   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2,0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0</a:t>
            </a:r>
            <a:r>
              <a:rPr lang="en-US" sz="2000" i="1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m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2 x (</a:t>
            </a:r>
            <a:r>
              <a:rPr lang="en-US" sz="2000" i="1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m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1+1)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79208"/>
              </p:ext>
            </p:extLst>
          </p:nvPr>
        </p:nvGraphicFramePr>
        <p:xfrm>
          <a:off x="3871259" y="4047331"/>
          <a:ext cx="471068" cy="66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Formel" r:id="rId4" imgW="304560" imgH="431640" progId="Equation.3">
                  <p:embed/>
                </p:oleObj>
              </mc:Choice>
              <mc:Fallback>
                <p:oleObj name="Formel" r:id="rId4" imgW="304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259" y="4047331"/>
                        <a:ext cx="471068" cy="660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499" y="4061480"/>
            <a:ext cx="344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know as the regularization parameter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2993641" y="2057400"/>
            <a:ext cx="4497746" cy="1232118"/>
            <a:chOff x="2834577" y="1620741"/>
            <a:chExt cx="4497746" cy="1232118"/>
          </a:xfrm>
        </p:grpSpPr>
        <p:pic>
          <p:nvPicPr>
            <p:cNvPr id="5" name="Picture 4" descr="Screen Shot 2016-08-10 at 3.03.43 pm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577" y="2005839"/>
              <a:ext cx="3326730" cy="691842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634500" y="1893652"/>
              <a:ext cx="1526807" cy="9592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066725" y="1877886"/>
              <a:ext cx="716117" cy="243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2842" y="1620741"/>
              <a:ext cx="549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" y="6182380"/>
            <a:ext cx="48768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1400" b="1" i="1" dirty="0"/>
              <a:t>OSELM </a:t>
            </a:r>
          </a:p>
          <a:p>
            <a:r>
              <a:rPr lang="sv-SE" sz="1400" i="1" dirty="0"/>
              <a:t>N.Y.Liang, G.B.Huang, P.Saratchandran ,N.Sundararajan </a:t>
            </a:r>
          </a:p>
        </p:txBody>
      </p:sp>
    </p:spTree>
    <p:extLst>
      <p:ext uri="{BB962C8B-B14F-4D97-AF65-F5344CB8AC3E}">
        <p14:creationId xmlns:p14="http://schemas.microsoft.com/office/powerpoint/2010/main" val="302347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62"/>
            <a:ext cx="8229600" cy="86463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OSLA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66396"/>
            <a:ext cx="8229600" cy="489809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OSELM – Requires boosting with initial chunk of data and inverse matrix calculation.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initialize </a:t>
            </a:r>
            <a:r>
              <a:rPr lang="en-US" sz="2000" b="1" i="1" dirty="0">
                <a:solidFill>
                  <a:srgbClr val="000000"/>
                </a:solidFill>
                <a:cs typeface="Cambria Math"/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cs typeface="Cambria Math"/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a</a:t>
            </a:r>
          </a:p>
          <a:p>
            <a:pP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                           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P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dirty="0">
                <a:solidFill>
                  <a:srgbClr val="000000"/>
                </a:solidFill>
              </a:rPr>
              <a:t>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Cambria Math"/>
              </a:rPr>
              <a:t> ,  </a:t>
            </a: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and            </a:t>
            </a:r>
            <a:r>
              <a:rPr lang="en-US" sz="2000" i="1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W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2,0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Cambria Math"/>
              </a:rPr>
              <a:t>0</a:t>
            </a:r>
            <a:r>
              <a:rPr lang="en-US" sz="2000" i="1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m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2 x (</a:t>
            </a:r>
            <a:r>
              <a:rPr lang="en-US" sz="2000" i="1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m</a:t>
            </a:r>
            <a:r>
              <a:rPr lang="en-US" sz="2000" baseline="-25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1+1)</a:t>
            </a:r>
            <a:r>
              <a:rPr lang="en-US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OSELM  </a:t>
            </a:r>
            <a:r>
              <a:rPr lang="en-US" sz="2000" dirty="0">
                <a:solidFill>
                  <a:srgbClr val="000000"/>
                </a:solidFill>
              </a:rPr>
              <a:t>with this initialization is called  “</a:t>
            </a:r>
            <a:r>
              <a:rPr lang="en-US" sz="2000" b="1" i="1" dirty="0">
                <a:solidFill>
                  <a:srgbClr val="000000"/>
                </a:solidFill>
              </a:rPr>
              <a:t>OSLA”</a:t>
            </a:r>
            <a:endParaRPr lang="en-US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79208"/>
              </p:ext>
            </p:extLst>
          </p:nvPr>
        </p:nvGraphicFramePr>
        <p:xfrm>
          <a:off x="3871259" y="4047331"/>
          <a:ext cx="471068" cy="66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Formel" r:id="rId4" imgW="304560" imgH="431640" progId="Equation.3">
                  <p:embed/>
                </p:oleObj>
              </mc:Choice>
              <mc:Fallback>
                <p:oleObj name="Formel" r:id="rId4" imgW="304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259" y="4047331"/>
                        <a:ext cx="471068" cy="660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87499" y="4061480"/>
            <a:ext cx="344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know as the regularization parameter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182380"/>
            <a:ext cx="48768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1400" b="1" i="1" dirty="0"/>
              <a:t>OSELM </a:t>
            </a:r>
          </a:p>
          <a:p>
            <a:r>
              <a:rPr lang="sv-SE" sz="1400" i="1" dirty="0"/>
              <a:t>N.Y.Liang, G.B.Huang, P.Saratchandran ,N.Sundararajan 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2993641" y="2057400"/>
            <a:ext cx="4497746" cy="1232118"/>
            <a:chOff x="2834577" y="1620741"/>
            <a:chExt cx="4497746" cy="1232118"/>
          </a:xfrm>
        </p:grpSpPr>
        <p:pic>
          <p:nvPicPr>
            <p:cNvPr id="5" name="Picture 4" descr="Screen Shot 2016-08-10 at 3.03.43 pm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577" y="2005839"/>
              <a:ext cx="3326730" cy="691842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634500" y="1893652"/>
              <a:ext cx="1526807" cy="9592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066725" y="1877886"/>
              <a:ext cx="716117" cy="243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2842" y="1620741"/>
              <a:ext cx="549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05400" y="6172200"/>
            <a:ext cx="38862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1400" b="1" i="1" dirty="0"/>
              <a:t>OSLA</a:t>
            </a:r>
          </a:p>
          <a:p>
            <a:r>
              <a:rPr lang="en-US" sz="1400" i="1" dirty="0"/>
              <a:t>K. Subramanian, S. G. </a:t>
            </a:r>
            <a:r>
              <a:rPr lang="en-US" sz="1400" i="1" dirty="0" err="1"/>
              <a:t>Krishnappa</a:t>
            </a:r>
            <a:r>
              <a:rPr lang="en-US" sz="1400" i="1" dirty="0"/>
              <a:t>, K. George </a:t>
            </a:r>
          </a:p>
        </p:txBody>
      </p:sp>
    </p:spTree>
    <p:extLst>
      <p:ext uri="{BB962C8B-B14F-4D97-AF65-F5344CB8AC3E}">
        <p14:creationId xmlns:p14="http://schemas.microsoft.com/office/powerpoint/2010/main" val="3023478951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Shape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6868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Consider a sine wave for example –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12265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971800"/>
            <a:ext cx="7010400" cy="1865376"/>
          </a:xfrm>
        </p:spPr>
        <p:txBody>
          <a:bodyPr>
            <a:noAutofit/>
          </a:bodyPr>
          <a:lstStyle/>
          <a:p>
            <a:r>
              <a:rPr lang="en-US" sz="2000" dirty="0"/>
              <a:t>Online detection of peaks in sinusoidal signals without pre-processing and feature extraction.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Shape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6868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Consider a sine wave for example –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The signal can be split into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 fundamental shapes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Class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– Rising Gradient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– Hat Function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– Falling Gradient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– Inverse Hat Function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12265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Shape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6868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Consider a sine wave for example –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The signal can be split into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 fundamental shapes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Class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– Rising Gradient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– Hat Function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– Falling Gradient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>
                <a:solidFill>
                  <a:schemeClr val="tx1"/>
                </a:solidFill>
              </a:rPr>
              <a:t> – Inverse Hat Function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24000"/>
            <a:ext cx="12265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429000"/>
            <a:ext cx="2895600" cy="28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b="1" dirty="0">
                <a:latin typeface="Cambria(Heading)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Data required to train the neural network is artificially synthesized. </a:t>
            </a:r>
          </a:p>
          <a:p>
            <a:r>
              <a:rPr lang="en-US" sz="2000" dirty="0"/>
              <a:t>Consider a family of signals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any chosen [t1 and t2], </a:t>
            </a:r>
            <a:r>
              <a:rPr lang="en-US" sz="2000" i="1" dirty="0"/>
              <a:t>s</a:t>
            </a:r>
            <a:r>
              <a:rPr lang="en-US" sz="2000" i="1" baseline="-25000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belongs to one of the classes</a:t>
            </a:r>
            <a:r>
              <a:rPr lang="en-US" sz="2400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47800" y="3145344"/>
            <a:ext cx="5867400" cy="2498509"/>
            <a:chOff x="1447800" y="3145344"/>
            <a:chExt cx="5867400" cy="249850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3145344"/>
              <a:ext cx="5867400" cy="2498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6781800" y="4724400"/>
              <a:ext cx="457200" cy="685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81800" y="3200400"/>
              <a:ext cx="457200" cy="685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Training and Testing Data for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From the set of sinusoid signal family (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W </a:t>
            </a:r>
            <a:r>
              <a:rPr lang="en-US" sz="2000" dirty="0"/>
              <a:t>), these signal chunks, of particular length, are created to form the training dataset.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Dataset used for testing consists of entire sinusoid signals </a:t>
            </a:r>
            <a:r>
              <a:rPr lang="en-US" sz="2000" i="1" dirty="0">
                <a:ea typeface="Cambria Math" pitchFamily="18" charset="0"/>
              </a:rPr>
              <a:t>s</a:t>
            </a:r>
            <a:r>
              <a:rPr lang="en-US" sz="2000" dirty="0">
                <a:ea typeface="Cambria Math" pitchFamily="18" charset="0"/>
              </a:rPr>
              <a:t>(</a:t>
            </a:r>
            <a:r>
              <a:rPr lang="en-US" sz="2000" i="1" dirty="0">
                <a:ea typeface="Cambria Math" pitchFamily="18" charset="0"/>
              </a:rPr>
              <a:t>t</a:t>
            </a:r>
            <a:r>
              <a:rPr lang="en-US" sz="2000" dirty="0">
                <a:ea typeface="Cambria Math" pitchFamily="18" charset="0"/>
              </a:rPr>
              <a:t>) </a:t>
            </a:r>
            <a:r>
              <a:rPr lang="en-US" sz="2000" dirty="0"/>
              <a:t>as opposed to the chunks that make up the dataset used for training.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Online Peak Detection Algorithm</a:t>
            </a:r>
            <a:endParaRPr lang="en-US" dirty="0"/>
          </a:p>
        </p:txBody>
      </p:sp>
      <p:pic>
        <p:nvPicPr>
          <p:cNvPr id="1026" name="Picture 2" descr="C:\Users\uidp0636\Pictures\p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153400" cy="2520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/>
          <a:lstStyle/>
          <a:p>
            <a:r>
              <a:rPr lang="en-US" b="1" dirty="0">
                <a:latin typeface="Cambria(Heading)"/>
              </a:rPr>
              <a:t>Full Length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An arbitrary number of signals from the family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sz="2000" dirty="0"/>
              <a:t> is considered. 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Each signal is split into the 4 fundamental shapes. Each of the these chunks are of a particular length, henceforth called “</a:t>
            </a:r>
            <a:r>
              <a:rPr lang="en-US" sz="2000" b="1" dirty="0">
                <a:cs typeface="Times New Roman" pitchFamily="18" charset="0"/>
              </a:rPr>
              <a:t>window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US" sz="2000" dirty="0"/>
              <a:t>This entire collection is used as training set for the ANN trained using OSLA.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Once the ANN is trained, the network is tested with an entire signal </a:t>
            </a:r>
            <a:r>
              <a:rPr lang="en-US" sz="2000" i="1" dirty="0"/>
              <a:t>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chosen randomly from the family </a:t>
            </a:r>
            <a:r>
              <a:rPr lang="en-US" sz="2000" i="1" dirty="0"/>
              <a:t>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458200" cy="4821936"/>
          </a:xfrm>
        </p:spPr>
        <p:txBody>
          <a:bodyPr>
            <a:normAutofit/>
          </a:bodyPr>
          <a:lstStyle/>
          <a:p>
            <a:r>
              <a:rPr lang="en-US" sz="2000" dirty="0"/>
              <a:t>The signal </a:t>
            </a:r>
            <a:r>
              <a:rPr lang="en-US" sz="2000" i="1" dirty="0"/>
              <a:t>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is sent into the network sample by sample with a taking N samples at a time, where N is the length of the window.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 any given instant, the shape contained in the window is sent into the ANN for shape classification.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the window is classified as class 2, the window is further processed to find the peak, else discarded.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8229600" cy="838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Full Length Run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Cambria(Heading)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03920" cy="4572000"/>
          </a:xfrm>
        </p:spPr>
        <p:txBody>
          <a:bodyPr/>
          <a:lstStyle/>
          <a:p>
            <a:r>
              <a:rPr lang="en-US" dirty="0"/>
              <a:t>Accuracy of ANN for shape classification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514600"/>
          <a:ext cx="7086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98.1%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Precision</a:t>
                      </a:r>
                      <a:r>
                        <a:rPr lang="en-US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itchFamily="18" charset="0"/>
                          <a:ea typeface="Cambria Math" pitchFamily="18" charset="0"/>
                        </a:rPr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305800" cy="5888736"/>
          </a:xfrm>
        </p:spPr>
        <p:txBody>
          <a:bodyPr>
            <a:normAutofit/>
          </a:bodyPr>
          <a:lstStyle/>
          <a:p>
            <a:r>
              <a:rPr lang="en-US" sz="2000" dirty="0"/>
              <a:t>Accuracy of peak detection compared against </a:t>
            </a:r>
            <a:r>
              <a:rPr lang="en-US" sz="2000" b="1" dirty="0" err="1"/>
              <a:t>findpeaks</a:t>
            </a:r>
            <a:r>
              <a:rPr lang="en-US" sz="2000" dirty="0"/>
              <a:t> – inbuilt MATLAB function.</a:t>
            </a:r>
          </a:p>
          <a:p>
            <a:endParaRPr lang="en-US" sz="2000" dirty="0"/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Accuracy = 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Accuracy achieved by the network is found to be 98.32%, accuracy averaged over 100 trials.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53492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76200"/>
            <a:ext cx="8229600" cy="838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Results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Comparison of Peak Detection in Sinusoid </a:t>
            </a:r>
          </a:p>
        </p:txBody>
      </p:sp>
      <p:pic>
        <p:nvPicPr>
          <p:cNvPr id="4" name="Content Placeholder 8" descr="sine_p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676400"/>
            <a:ext cx="5528235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(Heading)"/>
              </a:rPr>
              <a:t>Peak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49424"/>
            <a:ext cx="7848600" cy="460857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Detection of local maximum points in function </a:t>
            </a:r>
            <a:r>
              <a:rPr lang="en-US" sz="2000" i="1" dirty="0"/>
              <a:t>f</a:t>
            </a:r>
            <a:r>
              <a:rPr lang="en-US" sz="2000" dirty="0"/>
              <a:t> at a point </a:t>
            </a:r>
            <a:r>
              <a:rPr lang="en-US" sz="20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* </a:t>
            </a:r>
            <a:r>
              <a:rPr lang="en-US" sz="2000" dirty="0"/>
              <a:t>if there exists some </a:t>
            </a:r>
            <a:r>
              <a:rPr lang="el-GR" sz="2000" dirty="0">
                <a:latin typeface="Cambria Math"/>
                <a:ea typeface="Cambria Math"/>
              </a:rPr>
              <a:t>ε</a:t>
            </a:r>
            <a:r>
              <a:rPr lang="en-US" sz="2000" dirty="0"/>
              <a:t> &gt;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such that </a:t>
            </a:r>
            <a:r>
              <a:rPr lang="en-US" sz="2000" i="1" dirty="0">
                <a:latin typeface="Georgia" pitchFamily="18" charset="0"/>
                <a:ea typeface="Cambria Math" pitchFamily="18" charset="0"/>
              </a:rPr>
              <a:t>f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*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/>
              <a:t>&gt;=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/>
              <a:t>) for all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000" dirty="0"/>
              <a:t> within distance </a:t>
            </a:r>
            <a:r>
              <a:rPr lang="el-GR" sz="2000" dirty="0">
                <a:latin typeface="Cambria Math"/>
                <a:ea typeface="Cambria Math"/>
              </a:rPr>
              <a:t>ε</a:t>
            </a:r>
            <a:r>
              <a:rPr lang="en-US" sz="2000" dirty="0"/>
              <a:t> of </a:t>
            </a:r>
            <a:r>
              <a:rPr lang="en-US" sz="20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*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81400"/>
            <a:ext cx="3429000" cy="252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Comparison of Peak Detection in ECG</a:t>
            </a:r>
          </a:p>
        </p:txBody>
      </p:sp>
      <p:pic>
        <p:nvPicPr>
          <p:cNvPr id="6" name="Content Placeholder 5" descr="ecg_p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828800"/>
            <a:ext cx="5560541" cy="43434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Peak Detection - Demo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  <a:p>
            <a:pPr lvl="1"/>
            <a:r>
              <a:rPr lang="en-IN" dirty="0">
                <a:hlinkClick r:id="rId2"/>
              </a:rPr>
              <a:t>Peak Detection Online Demo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A method for detecting peaks is proposed in this paper with the online sequential algorithm that avoids complex pre-processing and feature extraction.</a:t>
            </a:r>
          </a:p>
          <a:p>
            <a:endParaRPr lang="en-US" sz="2000" dirty="0"/>
          </a:p>
          <a:p>
            <a:r>
              <a:rPr lang="en-US" sz="2000" dirty="0"/>
              <a:t>The novelty is in the capability to detect peaks using merely sequential processing of data, and hence amenable for real-time implementations.</a:t>
            </a:r>
          </a:p>
          <a:p>
            <a:endParaRPr lang="en-US" sz="2000" dirty="0"/>
          </a:p>
          <a:p>
            <a:r>
              <a:rPr lang="en-US" sz="2000" dirty="0"/>
              <a:t>Algorithm espouses the Human Cognitive Learning.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8229600" cy="838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Conclusion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Current Trends in Peak Detection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19812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(Heading)"/>
              </a:rPr>
              <a:t>Disadvantages of conventional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32888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Common pre-requisites </a:t>
            </a:r>
          </a:p>
          <a:p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Entire signal must be made available before-hand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Relies on complex pre-processing and feature extraction.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Not suitable for real – time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Online Peak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Online Peak Detection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86000"/>
            <a:ext cx="74371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To detect peaks as detected by human cognition.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ambria(Heading)"/>
                <a:ea typeface="+mj-ea"/>
                <a:cs typeface="+mj-cs"/>
              </a:rPr>
              <a:t>Online Peak Detection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86000"/>
            <a:ext cx="74371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To detect peaks as detected by human cognition. 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Characterized by instantaneous detection without pre-processing and feature extraction !!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1477</Words>
  <Application>Microsoft Macintosh PowerPoint</Application>
  <PresentationFormat>On-screen Show (4:3)</PresentationFormat>
  <Paragraphs>323</Paragraphs>
  <Slides>43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Book Antiqua</vt:lpstr>
      <vt:lpstr>Calibri</vt:lpstr>
      <vt:lpstr>Cambria Math</vt:lpstr>
      <vt:lpstr>Cambria(Heading)</vt:lpstr>
      <vt:lpstr>Georgia</vt:lpstr>
      <vt:lpstr>Times New Roman</vt:lpstr>
      <vt:lpstr>Wingdings</vt:lpstr>
      <vt:lpstr>Wingdings 2</vt:lpstr>
      <vt:lpstr>Civic</vt:lpstr>
      <vt:lpstr>Document</vt:lpstr>
      <vt:lpstr>Formel</vt:lpstr>
      <vt:lpstr>A Novel Approach to Peak Detection Using Sequential Learning Algorithm</vt:lpstr>
      <vt:lpstr>Agenda</vt:lpstr>
      <vt:lpstr>Objective</vt:lpstr>
      <vt:lpstr>Peak Detection</vt:lpstr>
      <vt:lpstr>Current Trends in Peak Detection</vt:lpstr>
      <vt:lpstr>Disadvantages of conventional methods</vt:lpstr>
      <vt:lpstr>PowerPoint Presentation</vt:lpstr>
      <vt:lpstr>PowerPoint Presentation</vt:lpstr>
      <vt:lpstr>PowerPoint Presentation</vt:lpstr>
      <vt:lpstr>PowerPoint Presentation</vt:lpstr>
      <vt:lpstr>Deviation from the Human Cognitive Learning Process</vt:lpstr>
      <vt:lpstr>Problem Definition</vt:lpstr>
      <vt:lpstr>Solution </vt:lpstr>
      <vt:lpstr>Approach</vt:lpstr>
      <vt:lpstr>Novelty</vt:lpstr>
      <vt:lpstr>Online Sequential Learning in Feed Forward Neural Networks</vt:lpstr>
      <vt:lpstr>Online Sequential Learning in Feed Forward Neural Networks</vt:lpstr>
      <vt:lpstr>Online Sequential Learning in Feed Forward Neural Networks</vt:lpstr>
      <vt:lpstr>PowerPoint Presentation</vt:lpstr>
      <vt:lpstr>PowerPoint Presentation</vt:lpstr>
      <vt:lpstr>Neural Network Model</vt:lpstr>
      <vt:lpstr>Initialization and Notations</vt:lpstr>
      <vt:lpstr>Training the Network with OSLA</vt:lpstr>
      <vt:lpstr>Training the Network with OSLA</vt:lpstr>
      <vt:lpstr>PowerPoint Presentation</vt:lpstr>
      <vt:lpstr>OSLA</vt:lpstr>
      <vt:lpstr>OSLA</vt:lpstr>
      <vt:lpstr>OSLA</vt:lpstr>
      <vt:lpstr>Shape Classification</vt:lpstr>
      <vt:lpstr>Shape Classification</vt:lpstr>
      <vt:lpstr>Shape Classification</vt:lpstr>
      <vt:lpstr>Data</vt:lpstr>
      <vt:lpstr>Training and Testing Data for ANN</vt:lpstr>
      <vt:lpstr>Online Peak Detection Algorithm</vt:lpstr>
      <vt:lpstr>Full Length Run</vt:lpstr>
      <vt:lpstr>PowerPoint Presentation</vt:lpstr>
      <vt:lpstr>Results</vt:lpstr>
      <vt:lpstr>PowerPoint Presentation</vt:lpstr>
      <vt:lpstr>Comparison of Peak Detection in Sinusoid </vt:lpstr>
      <vt:lpstr>Comparison of Peak Detection in ECG</vt:lpstr>
      <vt:lpstr>Online Peak Detection - Demo </vt:lpstr>
      <vt:lpstr>PowerPoint Presentation</vt:lpstr>
      <vt:lpstr>Thank you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Approach to Peak Detection Using Sequential Learning Algorithm</dc:title>
  <dc:creator>Dr. Srikanta Murthy</dc:creator>
  <cp:lastModifiedBy>BHARADWAJ, SKANDA</cp:lastModifiedBy>
  <cp:revision>217</cp:revision>
  <dcterms:created xsi:type="dcterms:W3CDTF">2016-12-03T14:18:39Z</dcterms:created>
  <dcterms:modified xsi:type="dcterms:W3CDTF">2019-08-27T11:53:52Z</dcterms:modified>
</cp:coreProperties>
</file>