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7086600" cy="19812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Section – F</a:t>
            </a:r>
          </a:p>
          <a:p>
            <a:pPr algn="l"/>
            <a:r>
              <a:rPr lang="en-US" sz="2800" dirty="0"/>
              <a:t>1)S.V.S.C SANTOSH    PES2UG19CS346</a:t>
            </a:r>
          </a:p>
          <a:p>
            <a:pPr algn="l"/>
            <a:r>
              <a:rPr lang="en-US" sz="2800" dirty="0"/>
              <a:t>2)SHREESH D 	   PES2UG19CS382</a:t>
            </a:r>
          </a:p>
          <a:p>
            <a:pPr algn="l"/>
            <a:r>
              <a:rPr lang="en-US" sz="2800" dirty="0"/>
              <a:t>3)SKANDA S		   PES2UG19CS391</a:t>
            </a:r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43000" y="61722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-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–Quiz Website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application will be a quiz website where the users can test their knowledge.</a:t>
            </a:r>
          </a:p>
          <a:p>
            <a:r>
              <a:rPr lang="en-US" dirty="0"/>
              <a:t>Users have to login through their accounts to make it onto the leader board.</a:t>
            </a:r>
          </a:p>
          <a:p>
            <a:r>
              <a:rPr lang="en-US" dirty="0"/>
              <a:t>The leader board records the highest scores achieved by the users.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DOM </a:t>
            </a:r>
          </a:p>
          <a:p>
            <a:r>
              <a:rPr lang="en-US" dirty="0"/>
              <a:t>React</a:t>
            </a:r>
          </a:p>
          <a:p>
            <a:r>
              <a:rPr lang="en-US" dirty="0"/>
              <a:t>React –leaderboard</a:t>
            </a:r>
          </a:p>
          <a:p>
            <a:r>
              <a:rPr lang="en-US" dirty="0"/>
              <a:t>MongoDB</a:t>
            </a:r>
          </a:p>
          <a:p>
            <a:r>
              <a:rPr lang="en-US" dirty="0" err="1"/>
              <a:t>npx</a:t>
            </a:r>
            <a:r>
              <a:rPr lang="en-US" dirty="0"/>
              <a:t> &amp; </a:t>
            </a:r>
            <a:r>
              <a:rPr lang="en-US" dirty="0" err="1"/>
              <a:t>npm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SVSC SANTOSH </a:t>
            </a:r>
            <a:r>
              <a:rPr lang="en-US" sz="2400" dirty="0">
                <a:sym typeface="Wingdings" panose="05000000000000000000" pitchFamily="2" charset="2"/>
              </a:rPr>
              <a:t> Worked on Home page and helped in the Quiz Questions 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SHREESH D  Worked on the Quiz Part and leaderboard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Skanda S   Worked on Login and Register Page</a:t>
            </a:r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133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UE19CS204 – Web Technologies Mini Project</vt:lpstr>
      <vt:lpstr>Abstract</vt:lpstr>
      <vt:lpstr>Technologies Used</vt:lpstr>
      <vt:lpstr>Member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EC CSE 3F S V S C SANTOSH</cp:lastModifiedBy>
  <cp:revision>3</cp:revision>
  <dcterms:created xsi:type="dcterms:W3CDTF">2020-11-18T05:59:33Z</dcterms:created>
  <dcterms:modified xsi:type="dcterms:W3CDTF">2020-12-06T15:49:48Z</dcterms:modified>
</cp:coreProperties>
</file>