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73" r:id="rId6"/>
    <p:sldId id="274" r:id="rId7"/>
    <p:sldId id="276" r:id="rId8"/>
    <p:sldId id="277" r:id="rId9"/>
    <p:sldId id="27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4/27/2022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4/27/2022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61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4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06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34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05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81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zanova/sentiment140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reda/all-covid19-vaccines-twe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hyperlink" Target="https://www.kaggle.com/datasets/kazanova/sentiment1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CSYE 7200- Team 6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4297678"/>
            <a:ext cx="4072586" cy="1645921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Pranav Rajavelu Sivakumar</a:t>
            </a:r>
            <a:endParaRPr lang="en-US" dirty="0"/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Skanda Srinivasan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Meihu Qin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urya P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User</a:t>
            </a:r>
            <a:r>
              <a:rPr lang="en-US" dirty="0"/>
              <a:t> selects one of various filters(specific vaccine tags, month, </a:t>
            </a:r>
            <a:r>
              <a:rPr lang="en-US" dirty="0" err="1"/>
              <a:t>etc</a:t>
            </a:r>
            <a:r>
              <a:rPr lang="en-US" dirty="0"/>
              <a:t>) on the web dashboard, our </a:t>
            </a:r>
            <a:r>
              <a:rPr lang="en-US" b="1" dirty="0"/>
              <a:t>model</a:t>
            </a:r>
            <a:r>
              <a:rPr lang="en-US" dirty="0"/>
              <a:t> is run and </a:t>
            </a:r>
            <a:r>
              <a:rPr lang="en-US" b="1" dirty="0"/>
              <a:t>sentiment analysis charts </a:t>
            </a:r>
            <a:r>
              <a:rPr lang="en-US" dirty="0"/>
              <a:t>are created, with polarity and subjectivity for tweets related to covid vaccines for the year of 2020-2021(pre-existing dataset) and similar tweets pulled from current day through Spark Streaming and the twitter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and prep our older dataset with spark and train a model(using spark </a:t>
            </a:r>
            <a:r>
              <a:rPr lang="en-US" dirty="0" err="1"/>
              <a:t>mllib</a:t>
            </a:r>
            <a:r>
              <a:rPr lang="en-US" dirty="0"/>
              <a:t> to detect sentiment accurately in tweets(</a:t>
            </a:r>
            <a:r>
              <a:rPr lang="en-US" dirty="0">
                <a:hlinkClick r:id="rId3"/>
              </a:rPr>
              <a:t>https://www.kaggle.com/datasets/kazanova/sentiment140-</a:t>
            </a:r>
            <a:r>
              <a:rPr lang="en-US" dirty="0"/>
              <a:t> training dataset tagged with sentiment for over a million tweets, we will use a small subset for training our model), and then run our data through the model to more accurately find polarity and subjectivity of our dataset</a:t>
            </a:r>
            <a:r>
              <a:rPr lang="en-US" dirty="0">
                <a:highlight>
                  <a:srgbClr val="FFFF00"/>
                </a:highlight>
              </a:rPr>
              <a:t>.(We used the entire dataset for training the model.98% of the data for training, 1% each for training and validation datasets. We saved the model to disk for using in our streaming pipeline)</a:t>
            </a:r>
          </a:p>
          <a:p>
            <a:r>
              <a:rPr lang="en-US" dirty="0"/>
              <a:t>Setup a spark streaming pipeline that fetches tweets for a 24 hour period, clean data and filter out re-tweets and run the data through our model to get a accurate read on current sentiment on vaccines.</a:t>
            </a:r>
            <a:r>
              <a:rPr lang="en-US" dirty="0">
                <a:highlight>
                  <a:srgbClr val="FFFF00"/>
                </a:highlight>
              </a:rPr>
              <a:t>(We switched to live-streaming with spark streaming instead of sticking to specific windows of time)</a:t>
            </a:r>
          </a:p>
          <a:p>
            <a:r>
              <a:rPr lang="en-US" dirty="0"/>
              <a:t>Set up a web dashboard using charts.js/express written in Scala.js to fetch our analyzed data and display it</a:t>
            </a:r>
            <a:r>
              <a:rPr lang="en-US" dirty="0">
                <a:highlight>
                  <a:srgbClr val="FFFF00"/>
                </a:highlight>
              </a:rPr>
              <a:t>.(Popular </a:t>
            </a:r>
            <a:r>
              <a:rPr lang="en-US" dirty="0" err="1">
                <a:highlight>
                  <a:srgbClr val="FFFF00"/>
                </a:highlight>
              </a:rPr>
              <a:t>Js</a:t>
            </a:r>
            <a:r>
              <a:rPr lang="en-US" dirty="0">
                <a:highlight>
                  <a:srgbClr val="FFFF00"/>
                </a:highlight>
              </a:rPr>
              <a:t> Libraries for Scala.js are severely outdated/unmaintained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</a:t>
            </a:r>
            <a:r>
              <a:rPr lang="en-US" dirty="0">
                <a:highlight>
                  <a:srgbClr val="FFFF00"/>
                </a:highlight>
              </a:rPr>
              <a:t>.We wrote a server in Scala using Play from which the </a:t>
            </a:r>
            <a:r>
              <a:rPr lang="en-US" dirty="0" err="1">
                <a:highlight>
                  <a:srgbClr val="FFFF00"/>
                </a:highlight>
              </a:rPr>
              <a:t>scala</a:t>
            </a:r>
            <a:r>
              <a:rPr lang="en-US" dirty="0">
                <a:highlight>
                  <a:srgbClr val="FFFF00"/>
                </a:highlight>
              </a:rPr>
              <a:t> JS chart frontend fetched data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7658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hlinkClick r:id="rId3"/>
              </a:rPr>
              <a:t>https://www.kaggle.com/datasets/gpreda/all-covid19-vaccines-tweets</a:t>
            </a:r>
            <a:b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Yu Gothic" panose="020B0400000000000000" pitchFamily="34" charset="-128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Primary dataset for our static model, contains 228,207 tweets from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12/12/2020 11:55</a:t>
            </a:r>
            <a:r>
              <a:rPr lang="en-US" dirty="0"/>
              <a:t>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11/23/2021 20:58</a:t>
            </a:r>
            <a:r>
              <a:rPr lang="en-US" dirty="0"/>
              <a:t> related to covid-19 vaccines</a:t>
            </a:r>
            <a:r>
              <a:rPr lang="en-US" dirty="0">
                <a:highlight>
                  <a:srgbClr val="FFFF00"/>
                </a:highlight>
              </a:rPr>
              <a:t>(Cleaning the dataset left us with around 170k usable tweets that had </a:t>
            </a:r>
            <a:r>
              <a:rPr lang="en-US" dirty="0" err="1">
                <a:highlight>
                  <a:srgbClr val="FFFF00"/>
                </a:highlight>
              </a:rPr>
              <a:t>atleast</a:t>
            </a:r>
            <a:r>
              <a:rPr lang="en-US" dirty="0">
                <a:highlight>
                  <a:srgbClr val="FFFF00"/>
                </a:highlight>
              </a:rPr>
              <a:t> 4 words)</a:t>
            </a:r>
          </a:p>
          <a:p>
            <a:r>
              <a:rPr lang="en-US" dirty="0">
                <a:hlinkClick r:id="rId4"/>
              </a:rPr>
              <a:t>https://www.kaggle.com/datasets/kazanova/sentiment140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Pre-tagged dataset with tweets tagged with polarity (</a:t>
            </a:r>
            <a:r>
              <a:rPr lang="en-US" dirty="0" err="1"/>
              <a:t>negative,neutral,positive</a:t>
            </a:r>
            <a:r>
              <a:rPr lang="en-US" dirty="0"/>
              <a:t>) to train our model(</a:t>
            </a:r>
            <a:r>
              <a:rPr lang="en-US" b="0" i="0" dirty="0">
                <a:solidFill>
                  <a:srgbClr val="CECAC3"/>
                </a:solidFill>
                <a:effectLst/>
                <a:latin typeface="charter"/>
              </a:rPr>
              <a:t> </a:t>
            </a:r>
            <a:r>
              <a:rPr lang="en-US" dirty="0"/>
              <a:t>logistic regression)</a:t>
            </a:r>
            <a:r>
              <a:rPr lang="en-US" dirty="0">
                <a:highlight>
                  <a:srgbClr val="FFFF00"/>
                </a:highlight>
              </a:rPr>
              <a:t>(Logistic regression gave us a accuracy of 78.3. We tried out Linear SVM, gradient boosted tree classifier and random forest classifier. Linear SVM pushed accuracy to 79.9% and won out)</a:t>
            </a:r>
          </a:p>
          <a:p>
            <a:r>
              <a:rPr lang="en-US" dirty="0"/>
              <a:t>Spark Structure Streaming of live tweets matching specified keywords</a:t>
            </a:r>
            <a:r>
              <a:rPr lang="en-US" dirty="0">
                <a:highlight>
                  <a:srgbClr val="FFFF00"/>
                </a:highlight>
              </a:rPr>
              <a:t>(Used a </a:t>
            </a:r>
            <a:r>
              <a:rPr lang="en-US" dirty="0" err="1">
                <a:highlight>
                  <a:srgbClr val="FFFF00"/>
                </a:highlight>
              </a:rPr>
              <a:t>scala</a:t>
            </a:r>
            <a:r>
              <a:rPr lang="en-US" dirty="0">
                <a:highlight>
                  <a:srgbClr val="FFFF00"/>
                </a:highlight>
              </a:rPr>
              <a:t> twitter library for Scala that used Twitter4j for calling the Twitter </a:t>
            </a:r>
            <a:r>
              <a:rPr lang="en-US" dirty="0" err="1">
                <a:highlight>
                  <a:srgbClr val="FFFF00"/>
                </a:highlight>
              </a:rPr>
              <a:t>api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4750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Week 1(27-2) Setup repository and dev environment, start with cleaning dataset.(On Time)</a:t>
            </a:r>
          </a:p>
          <a:p>
            <a:r>
              <a:rPr lang="en-US" dirty="0"/>
              <a:t>Week 2(3-9) Setup logistic regression model and train and fit the model with training dataset. (On Time) </a:t>
            </a:r>
          </a:p>
          <a:p>
            <a:r>
              <a:rPr lang="en-US" dirty="0"/>
              <a:t>Week 3(10-16) Test the model on static dataset. Set up Spark Streaming and focus on filtering and fetching relevant tweets from the stream.(On Time)</a:t>
            </a:r>
          </a:p>
          <a:p>
            <a:r>
              <a:rPr lang="en-US" dirty="0"/>
              <a:t>Week 4(17-23) Create the web dashboard and connect it to the spark app to fetch processed data from our pipeline and create relevant charts.(A little </a:t>
            </a:r>
            <a:r>
              <a:rPr lang="en-US" dirty="0" err="1"/>
              <a:t>delayed.Finished</a:t>
            </a:r>
            <a:r>
              <a:rPr lang="en-US" dirty="0"/>
              <a:t> on 27) </a:t>
            </a:r>
          </a:p>
          <a:p>
            <a:r>
              <a:rPr lang="en-US" dirty="0"/>
              <a:t>Week 5(24-27) Unit Testing, bug fixes, presentation preparations.(On Time) 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Our sprints are 1-week in length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69C3EA1B-0975-4616-A59B-6DDAB470B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8400" y="2564780"/>
            <a:ext cx="592668" cy="592668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ECD35B5D-3A2F-40BE-865B-E38501D8A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3320332"/>
            <a:ext cx="592668" cy="592668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D6BA252E-25C2-4262-8458-414AA340C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600" y="4038600"/>
            <a:ext cx="592668" cy="592668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3DF7FFE9-A868-4DFE-AFE6-3CC105BF7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4724400"/>
            <a:ext cx="592668" cy="592668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762F1329-F1B6-4E71-9765-2068E8569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8200" y="5181600"/>
            <a:ext cx="592668" cy="5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679192"/>
            <a:ext cx="10288693" cy="3660648"/>
          </a:xfrm>
        </p:spPr>
        <p:txBody>
          <a:bodyPr/>
          <a:lstStyle/>
          <a:p>
            <a:r>
              <a:rPr lang="en-US" dirty="0"/>
              <a:t>Scala will be used for 95% of the application to utilize Spark </a:t>
            </a:r>
            <a:r>
              <a:rPr lang="en-US" dirty="0" err="1"/>
              <a:t>MLlib</a:t>
            </a:r>
            <a:r>
              <a:rPr lang="en-US" dirty="0"/>
              <a:t>, Spark </a:t>
            </a:r>
            <a:r>
              <a:rPr lang="en-US" dirty="0" err="1"/>
              <a:t>sql</a:t>
            </a:r>
            <a:r>
              <a:rPr lang="en-US" dirty="0"/>
              <a:t> and Spark Streaming.</a:t>
            </a:r>
          </a:p>
          <a:p>
            <a:r>
              <a:rPr lang="en-US" dirty="0"/>
              <a:t>Scala.js will be primarily used for the web application used to show the results of our analysis</a:t>
            </a:r>
            <a:r>
              <a:rPr lang="en-US" dirty="0">
                <a:highlight>
                  <a:srgbClr val="FFFF00"/>
                </a:highlight>
              </a:rPr>
              <a:t>.(We used a Play app written in Scala as well in addition to Scala.js)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63886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queries on the web dashboard for the analytics on pre-existing data should take less than 4 seconds.</a:t>
            </a:r>
          </a:p>
          <a:p>
            <a:r>
              <a:rPr lang="en-US" dirty="0"/>
              <a:t>User queries on the web dashboard for live tweets should take less than 6 seconds per 10,000 tweets</a:t>
            </a:r>
            <a:r>
              <a:rPr lang="en-US" dirty="0">
                <a:highlight>
                  <a:srgbClr val="FFFF00"/>
                </a:highlight>
              </a:rPr>
              <a:t>(We store each batch of tweets in a RDD in </a:t>
            </a:r>
            <a:r>
              <a:rPr lang="en-US" dirty="0" err="1">
                <a:highlight>
                  <a:srgbClr val="FFFF00"/>
                </a:highlight>
              </a:rPr>
              <a:t>mongodb</a:t>
            </a:r>
            <a:r>
              <a:rPr lang="en-US" dirty="0">
                <a:highlight>
                  <a:srgbClr val="FFFF00"/>
                </a:highlight>
              </a:rPr>
              <a:t> and our dashboard makes DB calls so it runs much faster than direct </a:t>
            </a:r>
            <a:r>
              <a:rPr lang="en-US" dirty="0" err="1">
                <a:highlight>
                  <a:srgbClr val="FFFF00"/>
                </a:highlight>
              </a:rPr>
              <a:t>websocket</a:t>
            </a:r>
            <a:r>
              <a:rPr lang="en-US" dirty="0">
                <a:highlight>
                  <a:srgbClr val="FFFF00"/>
                </a:highlight>
              </a:rPr>
              <a:t> streaming)</a:t>
            </a:r>
          </a:p>
          <a:p>
            <a:r>
              <a:rPr lang="en-US" dirty="0"/>
              <a:t>Accuracy of the logistic regression model should reach at least 75%(Reached 79.9% with linear SVM)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38181129-37FF-4158-9EE9-D8F86091E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6400" y="2890982"/>
            <a:ext cx="533400" cy="533400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8CC0276E-6CB7-4533-BE3E-FCE83A596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600" y="3886200"/>
            <a:ext cx="533400" cy="533400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56FB84A5-D5FB-43BD-9CB7-E7FB3F975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700" y="4590302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Gauge overall sentiment of the twitter space on covid-19 vaccines</a:t>
            </a:r>
            <a:r>
              <a:rPr lang="en-US" dirty="0">
                <a:highlight>
                  <a:srgbClr val="FFFF00"/>
                </a:highlight>
              </a:rPr>
              <a:t>.(Learnt something important about tweets: Sarcasm is huge on twitter and usually classified as a positive sentiment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/>
              <a:t>Chart a trend in sentiment on covid-19 vaccines over the past year and compare it to present-day  sentiment. </a:t>
            </a:r>
            <a:r>
              <a:rPr lang="en-US" dirty="0">
                <a:highlight>
                  <a:srgbClr val="FFFF00"/>
                </a:highlight>
              </a:rPr>
              <a:t>(57% of tweets from 2020 to 2021 are negative in sentiment)</a:t>
            </a:r>
          </a:p>
          <a:p>
            <a:r>
              <a:rPr lang="en-US" dirty="0"/>
              <a:t>Categorize sentiments by tweet location to gauge sentiment based on geographical locations.</a:t>
            </a:r>
            <a:r>
              <a:rPr lang="en-US" dirty="0">
                <a:highlight>
                  <a:srgbClr val="FFFF00"/>
                </a:highlight>
              </a:rPr>
              <a:t>(Most tweets had the specific geographic location missing, so we were not able to get a accurate read on tweets by countries)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92757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284</TotalTime>
  <Words>851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charter</vt:lpstr>
      <vt:lpstr>Tw Cen MT</vt:lpstr>
      <vt:lpstr>Tw Cen MT Condensed</vt:lpstr>
      <vt:lpstr>Wingdings 3</vt:lpstr>
      <vt:lpstr>ModernClassicBlock-3</vt:lpstr>
      <vt:lpstr>CSYE 7200- Team 6 Project presentation </vt:lpstr>
      <vt:lpstr>UseCASES</vt:lpstr>
      <vt:lpstr>Methodology</vt:lpstr>
      <vt:lpstr>Data Sources</vt:lpstr>
      <vt:lpstr>Milestones</vt:lpstr>
      <vt:lpstr>Codebase in scala</vt:lpstr>
      <vt:lpstr>Acceptance criteria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7200- Team 6 Project presentation</dc:title>
  <dc:creator>Skanda Srinivasan</dc:creator>
  <cp:lastModifiedBy>Skanda Srinivasan</cp:lastModifiedBy>
  <cp:revision>38</cp:revision>
  <dcterms:created xsi:type="dcterms:W3CDTF">2022-03-30T23:23:00Z</dcterms:created>
  <dcterms:modified xsi:type="dcterms:W3CDTF">2022-04-27T17:52:32Z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