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3"/>
  </p:notesMasterIdLst>
  <p:handoutMasterIdLst>
    <p:handoutMasterId r:id="rId14"/>
  </p:handoutMasterIdLst>
  <p:sldIdLst>
    <p:sldId id="261" r:id="rId5"/>
    <p:sldId id="273" r:id="rId6"/>
    <p:sldId id="274" r:id="rId7"/>
    <p:sldId id="276" r:id="rId8"/>
    <p:sldId id="277" r:id="rId9"/>
    <p:sldId id="275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111" d="100"/>
          <a:sy n="111" d="100"/>
        </p:scale>
        <p:origin x="594" y="90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3/31/2022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3/31/2022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661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944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006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34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050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081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azanova/sentiment140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preda/all-covid19-vaccines-twee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eg"/><Relationship Id="rId4" Type="http://schemas.openxmlformats.org/officeDocument/2006/relationships/hyperlink" Target="https://www.kaggle.com/datasets/kazanova/sentiment1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CSYE 7200- Team 6 Project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9707" y="4297678"/>
            <a:ext cx="4072586" cy="1645921"/>
          </a:xfrm>
        </p:spPr>
        <p:txBody>
          <a:bodyPr>
            <a:normAutofit/>
          </a:bodyPr>
          <a:lstStyle/>
          <a:p>
            <a:r>
              <a:rPr lang="en-US" dirty="0"/>
              <a:t>Team Members: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Pranav Rajavelu Sivakumar</a:t>
            </a:r>
            <a:endParaRPr lang="en-US" dirty="0"/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Skanda Srinivasan</a:t>
            </a:r>
            <a:endParaRPr lang="en-US" sz="1800" dirty="0">
              <a:effectLst/>
              <a:latin typeface="Calibri" panose="020F0502020204030204" pitchFamily="34" charset="0"/>
              <a:ea typeface="Yu Gothic" panose="020B0400000000000000" pitchFamily="34" charset="-128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Meihu Qin</a:t>
            </a:r>
            <a:endParaRPr lang="en-US" sz="1800" dirty="0">
              <a:effectLst/>
              <a:latin typeface="Calibri" panose="020F0502020204030204" pitchFamily="34" charset="0"/>
              <a:ea typeface="Yu Gothic" panose="020B0400000000000000" pitchFamily="34" charset="-128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urya P</a:t>
            </a:r>
            <a:endParaRPr lang="en-US" sz="1800" dirty="0">
              <a:effectLst/>
              <a:latin typeface="Calibri" panose="020F0502020204030204" pitchFamily="34" charset="0"/>
              <a:ea typeface="Yu Gothic" panose="020B0400000000000000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User</a:t>
            </a:r>
            <a:r>
              <a:rPr lang="en-US" dirty="0"/>
              <a:t> selects one of various filters(specific vaccine tags, month, </a:t>
            </a:r>
            <a:r>
              <a:rPr lang="en-US" dirty="0" err="1"/>
              <a:t>etc</a:t>
            </a:r>
            <a:r>
              <a:rPr lang="en-US" dirty="0"/>
              <a:t>) on the web dashboard, our </a:t>
            </a:r>
            <a:r>
              <a:rPr lang="en-US" b="1" dirty="0"/>
              <a:t>model</a:t>
            </a:r>
            <a:r>
              <a:rPr lang="en-US" dirty="0"/>
              <a:t> is run and </a:t>
            </a:r>
            <a:r>
              <a:rPr lang="en-US" b="1" dirty="0"/>
              <a:t>sentiment analysis charts </a:t>
            </a:r>
            <a:r>
              <a:rPr lang="en-US" dirty="0"/>
              <a:t>are created, with polarity and subjectivity for tweets related to covid vaccines for the year of 2020-2021(pre-existing dataset) and similar tweets pulled from current day through Spark Streaming and the twitter API.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Clean and prep our older dataset with spark and train a logistic regression model(using spark </a:t>
            </a:r>
            <a:r>
              <a:rPr lang="en-US" dirty="0" err="1"/>
              <a:t>MLlib</a:t>
            </a:r>
            <a:r>
              <a:rPr lang="en-US" dirty="0"/>
              <a:t>) to detect sentiment accurately in tweets(</a:t>
            </a:r>
            <a:r>
              <a:rPr lang="en-US" dirty="0">
                <a:hlinkClick r:id="rId3"/>
              </a:rPr>
              <a:t>https://www.kaggle.com/datasets/kazanova/sentiment140-</a:t>
            </a:r>
            <a:r>
              <a:rPr lang="en-US" dirty="0"/>
              <a:t> training dataset tagged with sentiment for over a million tweets, we will use a small subset for training our model), and then run our data through the model to more accurately find polarity and subjectivity of our dataset.</a:t>
            </a:r>
          </a:p>
          <a:p>
            <a:r>
              <a:rPr lang="en-US" dirty="0"/>
              <a:t>Setup a spark streaming pipeline that filters and fetches relevant live tweets, and run them through our model to get a accurate read on current sentiment on vaccines.</a:t>
            </a:r>
          </a:p>
          <a:p>
            <a:r>
              <a:rPr lang="en-US" dirty="0"/>
              <a:t>Set up a web dashboard using charts.js/express using Scala.js to fetch our analyzed data and display it.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76586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Gothic" panose="020B0400000000000000" pitchFamily="34" charset="-128"/>
                <a:hlinkClick r:id="rId3"/>
              </a:rPr>
              <a:t>https://www.kaggle.com/datasets/gpreda/all-covid19-vaccines-tweets</a:t>
            </a:r>
            <a:br>
              <a:rPr lang="en-US" sz="1800" u="sng" dirty="0">
                <a:solidFill>
                  <a:srgbClr val="0563C1"/>
                </a:solidFill>
                <a:latin typeface="Calibri" panose="020F0502020204030204" pitchFamily="34" charset="0"/>
                <a:ea typeface="Yu Gothic" panose="020B0400000000000000" pitchFamily="34" charset="-128"/>
              </a:rPr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Primary dataset for our static model, contains 228,207 tweets from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12/12/2020 11:55</a:t>
            </a:r>
            <a:r>
              <a:rPr lang="en-US" dirty="0"/>
              <a:t> to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11/23/2021 20:58</a:t>
            </a:r>
            <a:r>
              <a:rPr lang="en-US" dirty="0"/>
              <a:t> related to covid-19 vaccines</a:t>
            </a:r>
          </a:p>
          <a:p>
            <a:r>
              <a:rPr lang="en-US" dirty="0">
                <a:hlinkClick r:id="rId4"/>
              </a:rPr>
              <a:t>https://www.kaggle.com/datasets/kazanova/sentiment140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Pre-tagged dataset with tweets tagged with polarity (negative ,neutral ,positive) to train our model(</a:t>
            </a:r>
            <a:r>
              <a:rPr lang="en-US" b="0" i="0" dirty="0">
                <a:solidFill>
                  <a:srgbClr val="CECAC3"/>
                </a:solidFill>
                <a:effectLst/>
                <a:latin typeface="charter"/>
              </a:rPr>
              <a:t> </a:t>
            </a:r>
            <a:r>
              <a:rPr lang="en-US" dirty="0"/>
              <a:t>logistic regression</a:t>
            </a:r>
            <a:r>
              <a:rPr lang="en-US" b="0" i="0" dirty="0">
                <a:solidFill>
                  <a:srgbClr val="CECAC3"/>
                </a:solidFill>
                <a:effectLst/>
                <a:latin typeface="charter"/>
              </a:rPr>
              <a:t>)</a:t>
            </a:r>
          </a:p>
          <a:p>
            <a:r>
              <a:rPr lang="en-US" dirty="0"/>
              <a:t>Spark Structured Streaming of live tweets matching specified keywords </a:t>
            </a:r>
            <a:r>
              <a:rPr lang="en-US"/>
              <a:t>and hashtags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47500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Week 1(27-2) Setup repository and dev environment, start with cleaning dataset.</a:t>
            </a:r>
          </a:p>
          <a:p>
            <a:r>
              <a:rPr lang="en-US" dirty="0"/>
              <a:t>Week 2(3-9) Setup logistic regression model and train and fit the model with training dataset.</a:t>
            </a:r>
          </a:p>
          <a:p>
            <a:r>
              <a:rPr lang="en-US" dirty="0"/>
              <a:t>Week 3(10-16) Test the model on static dataset. Set up Spark Streaming and focus on filtering and fetching relevant tweets from the stream.</a:t>
            </a:r>
          </a:p>
          <a:p>
            <a:r>
              <a:rPr lang="en-US" dirty="0"/>
              <a:t>Week 4(17-23) Create the web dashboard and connect it to the spark app to fetch processed data from our pipeline and create relevant charts.</a:t>
            </a:r>
          </a:p>
          <a:p>
            <a:r>
              <a:rPr lang="en-US" dirty="0"/>
              <a:t>Week 5(24-27) Unit Testing, bug fixes, presentation preparations.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Our sprints are 1-week in length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271709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Codebase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39" y="2679192"/>
            <a:ext cx="10288693" cy="3660648"/>
          </a:xfrm>
        </p:spPr>
        <p:txBody>
          <a:bodyPr/>
          <a:lstStyle/>
          <a:p>
            <a:r>
              <a:rPr lang="en-US" dirty="0"/>
              <a:t>Scala will be used for 95% of the application to utilize Spark </a:t>
            </a:r>
            <a:r>
              <a:rPr lang="en-US" dirty="0" err="1"/>
              <a:t>MLlib</a:t>
            </a:r>
            <a:r>
              <a:rPr lang="en-US" dirty="0"/>
              <a:t>, Spark </a:t>
            </a:r>
            <a:r>
              <a:rPr lang="en-US" dirty="0" err="1"/>
              <a:t>sql</a:t>
            </a:r>
            <a:r>
              <a:rPr lang="en-US" dirty="0"/>
              <a:t> and Spark Streaming.</a:t>
            </a:r>
          </a:p>
          <a:p>
            <a:r>
              <a:rPr lang="en-US"/>
              <a:t>Scala.js </a:t>
            </a:r>
            <a:r>
              <a:rPr lang="en-US" dirty="0"/>
              <a:t>will be primarily used for the web application used to show the results of our analysis.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63886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User queries on the web dashboard for the analytics on pre-existing data should take less than 4 seconds.</a:t>
            </a:r>
          </a:p>
          <a:p>
            <a:r>
              <a:rPr lang="en-US" dirty="0"/>
              <a:t>User queries on the web dashboard for live tweets should take less than 6 seconds per 10,000 tweets</a:t>
            </a:r>
          </a:p>
          <a:p>
            <a:r>
              <a:rPr lang="en-US" dirty="0"/>
              <a:t>Accuracy of the logistic regression model should reach at least 70%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50276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Gauge overall sentiment of the twitter space on covid-19 vaccines.</a:t>
            </a:r>
          </a:p>
          <a:p>
            <a:r>
              <a:rPr lang="en-US" dirty="0"/>
              <a:t>Chart a trend in sentiment on covid-19 vaccines over the past year and compare it to present-day  sentiment.</a:t>
            </a:r>
          </a:p>
          <a:p>
            <a:r>
              <a:rPr lang="en-US" dirty="0"/>
              <a:t>Categorize sentiments by tweet location to gauge sentiment based on geographical locations.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927574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230</TotalTime>
  <Words>559</Words>
  <Application>Microsoft Office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charter</vt:lpstr>
      <vt:lpstr>Arial</vt:lpstr>
      <vt:lpstr>Calibri</vt:lpstr>
      <vt:lpstr>Tw Cen MT</vt:lpstr>
      <vt:lpstr>Tw Cen MT Condensed</vt:lpstr>
      <vt:lpstr>Wingdings 3</vt:lpstr>
      <vt:lpstr>ModernClassicBlock-3</vt:lpstr>
      <vt:lpstr>CSYE 7200- Team 6 Project presentation </vt:lpstr>
      <vt:lpstr>UseCASES</vt:lpstr>
      <vt:lpstr>Methodology</vt:lpstr>
      <vt:lpstr>Data Sources</vt:lpstr>
      <vt:lpstr>Milestones</vt:lpstr>
      <vt:lpstr>Codebase in scala</vt:lpstr>
      <vt:lpstr>Acceptance criteria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 7200- Team 6 Project presentation</dc:title>
  <dc:creator>Skanda Srinivasan</dc:creator>
  <cp:lastModifiedBy>Skanda Srinivasan</cp:lastModifiedBy>
  <cp:revision>33</cp:revision>
  <dcterms:created xsi:type="dcterms:W3CDTF">2022-03-30T23:23:00Z</dcterms:created>
  <dcterms:modified xsi:type="dcterms:W3CDTF">2022-03-31T22:36:31Z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