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5" r:id="rId3"/>
    <p:sldId id="261" r:id="rId4"/>
    <p:sldId id="257" r:id="rId5"/>
    <p:sldId id="263" r:id="rId6"/>
    <p:sldId id="258" r:id="rId7"/>
    <p:sldId id="262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16-Dec-20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465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6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5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3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5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7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16-Dec-20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03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3099A-EC8F-418F-A7EB-3E541507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RBL SISIN </a:t>
            </a:r>
            <a:r>
              <a:rPr lang="en-US" dirty="0" err="1"/>
              <a:t>CErdas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29A8C-3926-42A5-8A3B-AB8A2C3BD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Fadhil </a:t>
            </a:r>
            <a:r>
              <a:rPr lang="en-US" dirty="0" err="1"/>
              <a:t>Rausyanfikr</a:t>
            </a:r>
            <a:r>
              <a:rPr lang="en-US" dirty="0"/>
              <a:t> - 10217006</a:t>
            </a:r>
          </a:p>
          <a:p>
            <a:r>
              <a:rPr lang="en-US" dirty="0"/>
              <a:t>Ahmad Fathoni - 10217037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65E1B-D98B-4B84-AE7B-DBAC1E4EB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41" b="5333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39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64FF-216A-4490-8953-49E4672A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robot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640B3-C5EC-48DF-9122-5D2C69A0A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440" y="2430013"/>
            <a:ext cx="3133725" cy="28956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E27EE5-4FA8-4E56-AE63-8A7D04CCF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701" y="2050632"/>
            <a:ext cx="2514951" cy="33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8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C9D1-85CB-4A82-B095-081979EA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Skematik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D6D2C-481F-47F6-96A7-5711ABCAD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192" y="1790700"/>
            <a:ext cx="5319266" cy="3978275"/>
          </a:xfrm>
        </p:spPr>
      </p:pic>
    </p:spTree>
    <p:extLst>
      <p:ext uri="{BB962C8B-B14F-4D97-AF65-F5344CB8AC3E}">
        <p14:creationId xmlns:p14="http://schemas.microsoft.com/office/powerpoint/2010/main" val="272477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4D5A78-88D0-4BF3-B3D6-0CC8F27C5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E63F70D-FACC-4143-A82D-6E8F7EC16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1686" y="432884"/>
            <a:ext cx="1111320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F47B1F7-EA8B-43EC-9371-FEEA8419D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8" b="1"/>
          <a:stretch/>
        </p:blipFill>
        <p:spPr>
          <a:xfrm>
            <a:off x="539400" y="540000"/>
            <a:ext cx="11113200" cy="577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4198D1D3-18D0-4451-8DD8-21B40D900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31686" y="6210884"/>
            <a:ext cx="111132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DBA117BE-BC79-418E-81BF-D08D79CB9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6" y="432884"/>
            <a:ext cx="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E5DD0-FAFF-4442-92CC-86297029C66D}"/>
              </a:ext>
            </a:extLst>
          </p:cNvPr>
          <p:cNvSpPr/>
          <p:nvPr/>
        </p:nvSpPr>
        <p:spPr>
          <a:xfrm>
            <a:off x="2534752" y="927650"/>
            <a:ext cx="1572079" cy="490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Dideteksi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6B2DAF-464F-45C6-BF00-051658AE16CE}"/>
              </a:ext>
            </a:extLst>
          </p:cNvPr>
          <p:cNvSpPr/>
          <p:nvPr/>
        </p:nvSpPr>
        <p:spPr>
          <a:xfrm>
            <a:off x="5549974" y="927651"/>
            <a:ext cx="1473679" cy="490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Buram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20DE4-F1C3-4C05-83B1-13E4346B96CE}"/>
              </a:ext>
            </a:extLst>
          </p:cNvPr>
          <p:cNvSpPr/>
          <p:nvPr/>
        </p:nvSpPr>
        <p:spPr>
          <a:xfrm>
            <a:off x="8634913" y="927650"/>
            <a:ext cx="1595765" cy="490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Dideteksi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D1C4B4-B400-4840-85D7-E46830C6492C}"/>
              </a:ext>
            </a:extLst>
          </p:cNvPr>
          <p:cNvSpPr/>
          <p:nvPr/>
        </p:nvSpPr>
        <p:spPr>
          <a:xfrm>
            <a:off x="1789715" y="5567453"/>
            <a:ext cx="1298713" cy="490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111DA6-0706-48BA-989C-DB2B9164231B}"/>
              </a:ext>
            </a:extLst>
          </p:cNvPr>
          <p:cNvSpPr/>
          <p:nvPr/>
        </p:nvSpPr>
        <p:spPr>
          <a:xfrm>
            <a:off x="3786984" y="5562970"/>
            <a:ext cx="1298713" cy="490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2.5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488019-EEFE-4048-9C05-EED16B66CAE6}"/>
              </a:ext>
            </a:extLst>
          </p:cNvPr>
          <p:cNvSpPr/>
          <p:nvPr/>
        </p:nvSpPr>
        <p:spPr>
          <a:xfrm>
            <a:off x="5878330" y="5543489"/>
            <a:ext cx="1298713" cy="490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51C4DB-1971-42E7-8947-B92F60BFB969}"/>
              </a:ext>
            </a:extLst>
          </p:cNvPr>
          <p:cNvSpPr/>
          <p:nvPr/>
        </p:nvSpPr>
        <p:spPr>
          <a:xfrm>
            <a:off x="7841894" y="5528945"/>
            <a:ext cx="1298713" cy="490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3.5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BEF3D6-BF6F-4943-BCAD-EC9A6180BF22}"/>
              </a:ext>
            </a:extLst>
          </p:cNvPr>
          <p:cNvSpPr/>
          <p:nvPr/>
        </p:nvSpPr>
        <p:spPr>
          <a:xfrm>
            <a:off x="9885227" y="5562970"/>
            <a:ext cx="1298713" cy="490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30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578B-6010-4554-903C-D367447C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membership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764F6-106F-49AA-B124-266CA2341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376" y="1790700"/>
            <a:ext cx="3336897" cy="3978275"/>
          </a:xfrm>
        </p:spPr>
      </p:pic>
    </p:spTree>
    <p:extLst>
      <p:ext uri="{BB962C8B-B14F-4D97-AF65-F5344CB8AC3E}">
        <p14:creationId xmlns:p14="http://schemas.microsoft.com/office/powerpoint/2010/main" val="228120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63D9E-6238-463F-9025-6B607AA5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Rules</a:t>
            </a:r>
            <a:endParaRPr lang="en-GB" dirty="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DC16D4CD-D8AC-4EC5-87F4-D278DEC89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135183"/>
              </p:ext>
            </p:extLst>
          </p:nvPr>
        </p:nvGraphicFramePr>
        <p:xfrm>
          <a:off x="4692028" y="2338684"/>
          <a:ext cx="6958634" cy="2171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5424">
                  <a:extLst>
                    <a:ext uri="{9D8B030D-6E8A-4147-A177-3AD203B41FA5}">
                      <a16:colId xmlns:a16="http://schemas.microsoft.com/office/drawing/2014/main" val="1591519243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2307464471"/>
                    </a:ext>
                  </a:extLst>
                </a:gridCol>
                <a:gridCol w="1153905">
                  <a:extLst>
                    <a:ext uri="{9D8B030D-6E8A-4147-A177-3AD203B41FA5}">
                      <a16:colId xmlns:a16="http://schemas.microsoft.com/office/drawing/2014/main" val="2076383843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1461646359"/>
                    </a:ext>
                  </a:extLst>
                </a:gridCol>
              </a:tblGrid>
              <a:tr h="8097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 dirty="0" err="1">
                          <a:effectLst/>
                        </a:rPr>
                        <a:t>Belakang</a:t>
                      </a:r>
                      <a:endParaRPr lang="en-GB" sz="23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GB" sz="2300" u="none" strike="noStrike" dirty="0">
                          <a:effectLst/>
                        </a:rPr>
                        <a:t>/</a:t>
                      </a:r>
                      <a:r>
                        <a:rPr lang="en-GB" sz="2300" u="none" strike="noStrike" dirty="0" err="1">
                          <a:effectLst/>
                        </a:rPr>
                        <a:t>depan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 dirty="0" err="1">
                          <a:effectLst/>
                        </a:rPr>
                        <a:t>tdk</a:t>
                      </a:r>
                      <a:r>
                        <a:rPr lang="en-GB" sz="2300" u="none" strike="noStrike" dirty="0">
                          <a:effectLst/>
                        </a:rPr>
                        <a:t> </a:t>
                      </a:r>
                      <a:r>
                        <a:rPr lang="en-GB" sz="2300" u="none" strike="noStrike" dirty="0" err="1">
                          <a:effectLst/>
                        </a:rPr>
                        <a:t>terdeteksi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>
                          <a:effectLst/>
                        </a:rPr>
                        <a:t>buram</a:t>
                      </a:r>
                      <a:endParaRPr lang="en-GB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 dirty="0" err="1">
                          <a:effectLst/>
                        </a:rPr>
                        <a:t>terdeteksi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extLst>
                  <a:ext uri="{0D108BD9-81ED-4DB2-BD59-A6C34878D82A}">
                    <a16:rowId xmlns:a16="http://schemas.microsoft.com/office/drawing/2014/main" val="2269179705"/>
                  </a:ext>
                </a:extLst>
              </a:tr>
              <a:tr h="45379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>
                          <a:effectLst/>
                        </a:rPr>
                        <a:t>tdk terdeteksi</a:t>
                      </a:r>
                      <a:endParaRPr lang="en-GB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>
                          <a:effectLst/>
                        </a:rPr>
                        <a:t>cepat</a:t>
                      </a:r>
                      <a:endParaRPr lang="en-GB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>
                          <a:effectLst/>
                        </a:rPr>
                        <a:t>lambat</a:t>
                      </a:r>
                      <a:endParaRPr lang="en-GB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>
                          <a:effectLst/>
                        </a:rPr>
                        <a:t>lambat</a:t>
                      </a:r>
                      <a:endParaRPr lang="en-GB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extLst>
                  <a:ext uri="{0D108BD9-81ED-4DB2-BD59-A6C34878D82A}">
                    <a16:rowId xmlns:a16="http://schemas.microsoft.com/office/drawing/2014/main" val="3280587389"/>
                  </a:ext>
                </a:extLst>
              </a:tr>
              <a:tr h="45379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>
                          <a:effectLst/>
                        </a:rPr>
                        <a:t>buram</a:t>
                      </a:r>
                      <a:endParaRPr lang="en-GB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>
                          <a:effectLst/>
                        </a:rPr>
                        <a:t>cepat</a:t>
                      </a:r>
                      <a:endParaRPr lang="en-GB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>
                          <a:effectLst/>
                        </a:rPr>
                        <a:t>sedang</a:t>
                      </a:r>
                      <a:endParaRPr lang="en-GB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>
                          <a:effectLst/>
                        </a:rPr>
                        <a:t>lambat</a:t>
                      </a:r>
                      <a:endParaRPr lang="en-GB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extLst>
                  <a:ext uri="{0D108BD9-81ED-4DB2-BD59-A6C34878D82A}">
                    <a16:rowId xmlns:a16="http://schemas.microsoft.com/office/drawing/2014/main" val="1181728028"/>
                  </a:ext>
                </a:extLst>
              </a:tr>
              <a:tr h="45379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>
                          <a:effectLst/>
                        </a:rPr>
                        <a:t>terdeteksi</a:t>
                      </a:r>
                      <a:endParaRPr lang="en-GB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>
                          <a:effectLst/>
                        </a:rPr>
                        <a:t>cepat</a:t>
                      </a:r>
                      <a:endParaRPr lang="en-GB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>
                          <a:effectLst/>
                        </a:rPr>
                        <a:t>cepat</a:t>
                      </a:r>
                      <a:endParaRPr lang="en-GB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300" u="none" strike="noStrike" dirty="0" err="1">
                          <a:effectLst/>
                        </a:rPr>
                        <a:t>lambat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223" marR="20223" marT="20223" marB="0" anchor="b"/>
                </a:tc>
                <a:extLst>
                  <a:ext uri="{0D108BD9-81ED-4DB2-BD59-A6C34878D82A}">
                    <a16:rowId xmlns:a16="http://schemas.microsoft.com/office/drawing/2014/main" val="2055084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1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09AE-0C52-4537-9493-39EC7E21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Code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D2463-A818-4603-8105-419E371F4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142" y="2162414"/>
            <a:ext cx="5207366" cy="3288035"/>
          </a:xfrm>
        </p:spPr>
      </p:pic>
    </p:spTree>
    <p:extLst>
      <p:ext uri="{BB962C8B-B14F-4D97-AF65-F5344CB8AC3E}">
        <p14:creationId xmlns:p14="http://schemas.microsoft.com/office/powerpoint/2010/main" val="378715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9905-63A9-48E4-8A53-B209339D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</a:t>
            </a:r>
            <a:r>
              <a:rPr lang="en-US" dirty="0" err="1"/>
              <a:t>keluar</a:t>
            </a:r>
            <a:endParaRPr lang="en-GB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D7B46F7-241A-444A-8129-3A933B31F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94" y="1920658"/>
            <a:ext cx="6467061" cy="3926104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AC1F4E-092D-45AE-9F71-1FF956999B84}"/>
              </a:ext>
            </a:extLst>
          </p:cNvPr>
          <p:cNvSpPr/>
          <p:nvPr/>
        </p:nvSpPr>
        <p:spPr>
          <a:xfrm>
            <a:off x="3882887" y="5486400"/>
            <a:ext cx="1073426" cy="212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PWM = 50</a:t>
            </a:r>
            <a:endParaRPr lang="en-GB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CB0C5-6ECA-482F-9801-A80ADB603A96}"/>
              </a:ext>
            </a:extLst>
          </p:cNvPr>
          <p:cNvSpPr/>
          <p:nvPr/>
        </p:nvSpPr>
        <p:spPr>
          <a:xfrm>
            <a:off x="5443193" y="5486399"/>
            <a:ext cx="1073426" cy="212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PWM = 150</a:t>
            </a:r>
            <a:endParaRPr lang="en-GB" sz="1200" dirty="0"/>
          </a:p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27BE-F1E5-4F81-BEE8-4169FA74005C}"/>
              </a:ext>
            </a:extLst>
          </p:cNvPr>
          <p:cNvSpPr/>
          <p:nvPr/>
        </p:nvSpPr>
        <p:spPr>
          <a:xfrm>
            <a:off x="7003499" y="5486398"/>
            <a:ext cx="1073426" cy="212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PWM = 250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8805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F1C5-139A-4004-B9F1-82A7E7AD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defuzzy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81401-D24F-4FA9-9A76-D87D57D02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1865266"/>
            <a:ext cx="10026650" cy="3829143"/>
          </a:xfrm>
        </p:spPr>
      </p:pic>
    </p:spTree>
    <p:extLst>
      <p:ext uri="{BB962C8B-B14F-4D97-AF65-F5344CB8AC3E}">
        <p14:creationId xmlns:p14="http://schemas.microsoft.com/office/powerpoint/2010/main" val="330770446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_2SEEDS">
      <a:dk1>
        <a:srgbClr val="000000"/>
      </a:dk1>
      <a:lt1>
        <a:srgbClr val="FFFFFF"/>
      </a:lt1>
      <a:dk2>
        <a:srgbClr val="392F20"/>
      </a:dk2>
      <a:lt2>
        <a:srgbClr val="E2E5E8"/>
      </a:lt2>
      <a:accent1>
        <a:srgbClr val="B1783B"/>
      </a:accent1>
      <a:accent2>
        <a:srgbClr val="C3594D"/>
      </a:accent2>
      <a:accent3>
        <a:srgbClr val="AAA343"/>
      </a:accent3>
      <a:accent4>
        <a:srgbClr val="3BB168"/>
      </a:accent4>
      <a:accent5>
        <a:srgbClr val="47B49E"/>
      </a:accent5>
      <a:accent6>
        <a:srgbClr val="3B98B1"/>
      </a:accent6>
      <a:hlink>
        <a:srgbClr val="3F7C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76DE68A727D441AA68416C309AC7D5" ma:contentTypeVersion="10" ma:contentTypeDescription="Create a new document." ma:contentTypeScope="" ma:versionID="6484915905c9f4b2c7998174280a7f32">
  <xsd:schema xmlns:xsd="http://www.w3.org/2001/XMLSchema" xmlns:xs="http://www.w3.org/2001/XMLSchema" xmlns:p="http://schemas.microsoft.com/office/2006/metadata/properties" xmlns:ns2="3945f86c-4c9f-43ee-81de-84a88516be18" targetNamespace="http://schemas.microsoft.com/office/2006/metadata/properties" ma:root="true" ma:fieldsID="7b07e827690a689669afa6935efaf532" ns2:_="">
    <xsd:import namespace="3945f86c-4c9f-43ee-81de-84a88516be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5f86c-4c9f-43ee-81de-84a88516b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27520C-F7FF-4546-8B88-C64E3139913D}"/>
</file>

<file path=customXml/itemProps2.xml><?xml version="1.0" encoding="utf-8"?>
<ds:datastoreItem xmlns:ds="http://schemas.openxmlformats.org/officeDocument/2006/customXml" ds:itemID="{A6FDBF3F-CA7B-43E0-81A8-727DBA2125DD}"/>
</file>

<file path=customXml/itemProps3.xml><?xml version="1.0" encoding="utf-8"?>
<ds:datastoreItem xmlns:ds="http://schemas.openxmlformats.org/officeDocument/2006/customXml" ds:itemID="{297FE199-0EBE-4874-8D97-E3FC2052F89B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 Light</vt:lpstr>
      <vt:lpstr>Calibri</vt:lpstr>
      <vt:lpstr>Rockwell Nova Light</vt:lpstr>
      <vt:lpstr>Wingdings</vt:lpstr>
      <vt:lpstr>LeafVTI</vt:lpstr>
      <vt:lpstr>RBL SISIN CErdas</vt:lpstr>
      <vt:lpstr>Model robot</vt:lpstr>
      <vt:lpstr>Skematik</vt:lpstr>
      <vt:lpstr>PowerPoint Presentation</vt:lpstr>
      <vt:lpstr>Code membership</vt:lpstr>
      <vt:lpstr>Rules</vt:lpstr>
      <vt:lpstr>Rules Code </vt:lpstr>
      <vt:lpstr>PWM keluar</vt:lpstr>
      <vt:lpstr>Code defuzzy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RBL SISIN CErdas</dc:title>
  <dc:creator>10217006 Fadhil Rausyanfikr</dc:creator>
  <cp:lastModifiedBy>Ahmad Fathoni</cp:lastModifiedBy>
  <cp:revision>7</cp:revision>
  <dcterms:created xsi:type="dcterms:W3CDTF">2020-12-16T00:01:58Z</dcterms:created>
  <dcterms:modified xsi:type="dcterms:W3CDTF">2020-12-16T01:14:18Z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0x010100D976DE68A727D441AA68416C309AC7D5</vt:lpwstr>
  </property>
</Properties>
</file>