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02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72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1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C127-FBC7-40C4-B776-BE4A4CB4126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BD2247-5E76-4283-B09A-1FEDF4E8E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91B-ABF7-42F8-9C4E-455D9B76F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Mari </a:t>
            </a:r>
            <a:r>
              <a:rPr lang="en-GB" dirty="0" err="1"/>
              <a:t>Bisnis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288BE-A3EB-4F74-BCB9-E3E41280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Fadhil Rausyanfikr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FE82-D03D-4075-BC9C-90C0183C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Mengoptimalkan</a:t>
            </a:r>
            <a:r>
              <a:rPr lang="en-GB" dirty="0"/>
              <a:t> parameter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710F8-CACA-473E-BB71-2CE6BFF5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32" y="2373864"/>
            <a:ext cx="3162300" cy="27146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45053CF-CB9C-414B-9535-755BA320C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771" y="2775465"/>
            <a:ext cx="3200400" cy="1307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ED517-AB81-45A6-B6E1-A77D2BD42D48}"/>
              </a:ext>
            </a:extLst>
          </p:cNvPr>
          <p:cNvSpPr txBox="1"/>
          <p:nvPr/>
        </p:nvSpPr>
        <p:spPr>
          <a:xfrm>
            <a:off x="6707616" y="4420290"/>
            <a:ext cx="298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Hasil </a:t>
            </a:r>
            <a:r>
              <a:rPr lang="en-GB" dirty="0" err="1"/>
              <a:t>setelah</a:t>
            </a:r>
            <a:r>
              <a:rPr lang="en-GB" dirty="0"/>
              <a:t> parameter </a:t>
            </a:r>
            <a:r>
              <a:rPr lang="en-GB" dirty="0" err="1"/>
              <a:t>diubah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2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2B8-234E-411C-A568-1AD6A9FA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68E3-4165-4CAD-BE1A-F1C87448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Membuat</a:t>
            </a:r>
            <a:r>
              <a:rPr lang="en-GB" dirty="0"/>
              <a:t> Report </a:t>
            </a:r>
            <a:r>
              <a:rPr lang="en-GB" dirty="0" err="1"/>
              <a:t>menggunakan</a:t>
            </a:r>
            <a:r>
              <a:rPr lang="en-GB" dirty="0"/>
              <a:t>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0FA3-AB27-48AA-A8DA-84AEC6C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Latar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F748-971F-4D25-85C1-44EDFC86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adalah</a:t>
            </a:r>
            <a:r>
              <a:rPr lang="en-GB" sz="2400" dirty="0"/>
              <a:t> salah </a:t>
            </a:r>
            <a:r>
              <a:rPr lang="en-GB" sz="2400" dirty="0" err="1"/>
              <a:t>satu</a:t>
            </a:r>
            <a:r>
              <a:rPr lang="en-GB" sz="2400" dirty="0"/>
              <a:t> </a:t>
            </a:r>
            <a:r>
              <a:rPr lang="en-GB" sz="2400" dirty="0" err="1"/>
              <a:t>kebutuhan</a:t>
            </a:r>
            <a:r>
              <a:rPr lang="en-GB" sz="2400" dirty="0"/>
              <a:t> </a:t>
            </a:r>
            <a:r>
              <a:rPr lang="en-GB" sz="2400" dirty="0" err="1"/>
              <a:t>dasar</a:t>
            </a:r>
            <a:r>
              <a:rPr lang="en-GB" sz="2400" dirty="0"/>
              <a:t> </a:t>
            </a:r>
            <a:r>
              <a:rPr lang="en-GB" sz="2400" dirty="0" err="1"/>
              <a:t>manusia</a:t>
            </a:r>
            <a:r>
              <a:rPr lang="en-GB" sz="2400" dirty="0"/>
              <a:t>. </a:t>
            </a:r>
            <a:r>
              <a:rPr lang="en-GB" sz="2400" dirty="0" err="1"/>
              <a:t>Namun</a:t>
            </a:r>
            <a:r>
              <a:rPr lang="en-GB" sz="2400" dirty="0"/>
              <a:t>, </a:t>
            </a:r>
            <a:r>
              <a:rPr lang="en-GB" sz="2400" dirty="0" err="1"/>
              <a:t>finansial</a:t>
            </a:r>
            <a:r>
              <a:rPr lang="en-GB" sz="2400" dirty="0"/>
              <a:t> </a:t>
            </a:r>
            <a:r>
              <a:rPr lang="en-GB" sz="2400" dirty="0" err="1"/>
              <a:t>setiap</a:t>
            </a:r>
            <a:r>
              <a:rPr lang="en-GB" sz="2400" dirty="0"/>
              <a:t> orang </a:t>
            </a:r>
            <a:r>
              <a:rPr lang="en-GB" sz="2400" dirty="0" err="1"/>
              <a:t>tentunya</a:t>
            </a:r>
            <a:r>
              <a:rPr lang="en-GB" sz="2400" dirty="0"/>
              <a:t> </a:t>
            </a:r>
            <a:r>
              <a:rPr lang="en-GB" sz="2400" dirty="0" err="1"/>
              <a:t>berbeda</a:t>
            </a:r>
            <a:r>
              <a:rPr lang="en-GB" sz="2400" dirty="0"/>
              <a:t> dan </a:t>
            </a:r>
            <a:r>
              <a:rPr lang="en-GB" sz="2400" dirty="0" err="1"/>
              <a:t>semua</a:t>
            </a:r>
            <a:r>
              <a:rPr lang="en-GB" sz="2400" dirty="0"/>
              <a:t> </a:t>
            </a:r>
            <a:r>
              <a:rPr lang="en-GB" sz="2400" dirty="0" err="1"/>
              <a:t>pasti</a:t>
            </a:r>
            <a:r>
              <a:rPr lang="en-GB" sz="2400" dirty="0"/>
              <a:t> </a:t>
            </a:r>
            <a:r>
              <a:rPr lang="en-GB" sz="2400" dirty="0" err="1"/>
              <a:t>ingin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yang </a:t>
            </a:r>
            <a:r>
              <a:rPr lang="en-GB" sz="2400" dirty="0" err="1"/>
              <a:t>terbaik</a:t>
            </a:r>
            <a:r>
              <a:rPr lang="en-GB" sz="2400" dirty="0"/>
              <a:t> yang </a:t>
            </a:r>
            <a:r>
              <a:rPr lang="en-GB" sz="2400" dirty="0" err="1"/>
              <a:t>mampu</a:t>
            </a:r>
            <a:r>
              <a:rPr lang="en-GB" sz="2400" dirty="0"/>
              <a:t> </a:t>
            </a:r>
            <a:r>
              <a:rPr lang="en-GB" sz="2400" dirty="0" err="1"/>
              <a:t>dibeli</a:t>
            </a:r>
            <a:r>
              <a:rPr lang="en-GB" sz="2400" dirty="0"/>
              <a:t>. </a:t>
            </a:r>
            <a:r>
              <a:rPr lang="en-GB" sz="2400" dirty="0" err="1"/>
              <a:t>Maka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itu</a:t>
            </a:r>
            <a:r>
              <a:rPr lang="en-GB" sz="2400" dirty="0"/>
              <a:t>, </a:t>
            </a:r>
            <a:r>
              <a:rPr lang="en-GB" sz="2400" dirty="0" err="1"/>
              <a:t>diperlukan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tools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memprediksi</a:t>
            </a:r>
            <a:r>
              <a:rPr lang="en-GB" sz="2400" dirty="0"/>
              <a:t> </a:t>
            </a:r>
            <a:r>
              <a:rPr lang="en-GB" sz="2400" dirty="0" err="1"/>
              <a:t>harga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memberikan</a:t>
            </a:r>
            <a:r>
              <a:rPr lang="en-GB" sz="2400" dirty="0"/>
              <a:t> </a:t>
            </a:r>
            <a:r>
              <a:rPr lang="en-GB" sz="2400" dirty="0" err="1"/>
              <a:t>fitur</a:t>
            </a:r>
            <a:r>
              <a:rPr lang="en-GB" sz="2400" dirty="0"/>
              <a:t> – </a:t>
            </a:r>
            <a:r>
              <a:rPr lang="en-GB" sz="2400" dirty="0" err="1"/>
              <a:t>fitur</a:t>
            </a:r>
            <a:r>
              <a:rPr lang="en-GB" sz="2400" dirty="0"/>
              <a:t>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dipilih</a:t>
            </a:r>
            <a:r>
              <a:rPr lang="en-GB" sz="2400" dirty="0"/>
              <a:t> , </a:t>
            </a:r>
            <a:r>
              <a:rPr lang="en-GB" sz="2400" dirty="0" err="1"/>
              <a:t>seperti</a:t>
            </a:r>
            <a:r>
              <a:rPr lang="en-GB" sz="2400" dirty="0"/>
              <a:t> grade, </a:t>
            </a:r>
            <a:r>
              <a:rPr lang="en-GB" sz="2400" dirty="0" err="1"/>
              <a:t>lantai</a:t>
            </a:r>
            <a:r>
              <a:rPr lang="en-GB" sz="2400" dirty="0"/>
              <a:t>, dan </a:t>
            </a:r>
            <a:r>
              <a:rPr lang="en-GB" sz="2400" dirty="0" err="1"/>
              <a:t>tahun</a:t>
            </a:r>
            <a:r>
              <a:rPr lang="en-GB" sz="2400" dirty="0"/>
              <a:t> </a:t>
            </a:r>
            <a:r>
              <a:rPr lang="en-GB" sz="2400" dirty="0" err="1"/>
              <a:t>dibangun</a:t>
            </a:r>
            <a:r>
              <a:rPr lang="en-GB" sz="2400" dirty="0"/>
              <a:t>. </a:t>
            </a:r>
            <a:r>
              <a:rPr lang="en-GB" sz="2400" dirty="0" err="1"/>
              <a:t>Dengan</a:t>
            </a:r>
            <a:r>
              <a:rPr lang="en-GB" sz="2400" dirty="0"/>
              <a:t> tools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mempermudah</a:t>
            </a:r>
            <a:r>
              <a:rPr lang="en-GB" sz="2400" dirty="0"/>
              <a:t> orang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memiliki</a:t>
            </a:r>
            <a:r>
              <a:rPr lang="en-GB" sz="2400" dirty="0"/>
              <a:t> </a:t>
            </a:r>
            <a:r>
              <a:rPr lang="en-GB" sz="2400" dirty="0" err="1"/>
              <a:t>gambaran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seperti</a:t>
            </a:r>
            <a:r>
              <a:rPr lang="en-GB" sz="2400" dirty="0"/>
              <a:t> </a:t>
            </a:r>
            <a:r>
              <a:rPr lang="en-GB" sz="2400" dirty="0" err="1"/>
              <a:t>apa</a:t>
            </a:r>
            <a:r>
              <a:rPr lang="en-GB" sz="2400" dirty="0"/>
              <a:t> yang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dibeli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kemampuan</a:t>
            </a:r>
            <a:r>
              <a:rPr lang="en-GB" sz="2400" dirty="0"/>
              <a:t> </a:t>
            </a:r>
            <a:r>
              <a:rPr lang="en-GB" sz="2400" dirty="0" err="1"/>
              <a:t>finansial</a:t>
            </a:r>
            <a:r>
              <a:rPr lang="en-GB" sz="2400" dirty="0"/>
              <a:t> masing – masing.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6224-8613-4AFD-9E9C-E8507500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Langkah </a:t>
            </a:r>
            <a:r>
              <a:rPr lang="en-GB" dirty="0" err="1"/>
              <a:t>Kerja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C70FC-85EE-437B-8CCE-441FEC7EC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536825"/>
            <a:ext cx="8915400" cy="2971800"/>
          </a:xfrm>
        </p:spPr>
      </p:pic>
    </p:spTree>
    <p:extLst>
      <p:ext uri="{BB962C8B-B14F-4D97-AF65-F5344CB8AC3E}">
        <p14:creationId xmlns:p14="http://schemas.microsoft.com/office/powerpoint/2010/main" val="12457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0DE5-20FA-415C-9413-18906BE1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6CED-FE99-49D0-9A5D-C23F3DFD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Bagaimana</a:t>
            </a:r>
            <a:r>
              <a:rPr lang="en-GB" sz="2400" dirty="0"/>
              <a:t> </a:t>
            </a:r>
            <a:r>
              <a:rPr lang="en-GB" sz="2400" dirty="0" err="1"/>
              <a:t>cara</a:t>
            </a:r>
            <a:r>
              <a:rPr lang="en-GB" sz="2400" dirty="0"/>
              <a:t> </a:t>
            </a:r>
            <a:r>
              <a:rPr lang="en-GB" sz="2400" dirty="0" err="1"/>
              <a:t>memprediksi</a:t>
            </a:r>
            <a:r>
              <a:rPr lang="en-GB" sz="2400" dirty="0"/>
              <a:t> </a:t>
            </a:r>
            <a:r>
              <a:rPr lang="en-GB" sz="2400" dirty="0" err="1"/>
              <a:t>harga</a:t>
            </a:r>
            <a:r>
              <a:rPr lang="en-GB" sz="2400" dirty="0"/>
              <a:t> </a:t>
            </a:r>
            <a:r>
              <a:rPr lang="en-GB" sz="2400" dirty="0" err="1"/>
              <a:t>suatu</a:t>
            </a:r>
            <a:r>
              <a:rPr lang="en-GB" sz="2400" dirty="0"/>
              <a:t> </a:t>
            </a:r>
            <a:r>
              <a:rPr lang="en-GB" sz="2400" dirty="0" err="1"/>
              <a:t>rumah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fitur</a:t>
            </a:r>
            <a:r>
              <a:rPr lang="en-GB" sz="2400" dirty="0"/>
              <a:t> – </a:t>
            </a:r>
            <a:r>
              <a:rPr lang="en-GB" sz="2400" dirty="0" err="1"/>
              <a:t>fitur</a:t>
            </a:r>
            <a:r>
              <a:rPr lang="en-GB" sz="2400" dirty="0"/>
              <a:t> yang </a:t>
            </a:r>
            <a:r>
              <a:rPr lang="en-GB" sz="2400" dirty="0" err="1"/>
              <a:t>ditentukan</a:t>
            </a:r>
            <a:r>
              <a:rPr lang="en-GB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7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26F7-C602-40C2-B080-E3B24ABF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the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0BCF-D6CD-47CB-8F0E-6DD0E0D49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60" y="1922890"/>
            <a:ext cx="7939240" cy="3410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DA0CB-3A3F-4690-BF02-907C670D3E40}"/>
              </a:ext>
            </a:extLst>
          </p:cNvPr>
          <p:cNvSpPr txBox="1"/>
          <p:nvPr/>
        </p:nvSpPr>
        <p:spPr>
          <a:xfrm>
            <a:off x="3320808" y="5484231"/>
            <a:ext cx="55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Gambar 1. Preview data yang </a:t>
            </a:r>
            <a:r>
              <a:rPr lang="en-GB" dirty="0" err="1"/>
              <a:t>diberikan</a:t>
            </a:r>
            <a:r>
              <a:rPr lang="en-GB" dirty="0"/>
              <a:t> oleh Mari </a:t>
            </a:r>
            <a:r>
              <a:rPr lang="en-GB" dirty="0" err="1"/>
              <a:t>Belajar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9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06A4-46A4-4FE9-A498-CFEA91E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8E69-D5E2-4153-A4BD-4178D32D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pada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irrelevant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bias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diabaikan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4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3BAF-2600-4881-8EDC-B1F42348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94A9A-DFD6-4BCB-8C72-988BD5B8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944" y="2133600"/>
            <a:ext cx="6611937" cy="3778250"/>
          </a:xfrm>
        </p:spPr>
      </p:pic>
    </p:spTree>
    <p:extLst>
      <p:ext uri="{BB962C8B-B14F-4D97-AF65-F5344CB8AC3E}">
        <p14:creationId xmlns:p14="http://schemas.microsoft.com/office/powerpoint/2010/main" val="374157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412-DAD6-4294-8E1F-39EEF58B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DEE-5488-4970-A9FD-C6B05835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Membagi</a:t>
            </a:r>
            <a:r>
              <a:rPr lang="en-GB" dirty="0"/>
              <a:t> 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rasio</a:t>
            </a:r>
            <a:r>
              <a:rPr lang="en-GB" dirty="0"/>
              <a:t> 30% / 70%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dijadikan</a:t>
            </a:r>
            <a:r>
              <a:rPr lang="en-GB" dirty="0"/>
              <a:t> data </a:t>
            </a:r>
            <a:r>
              <a:rPr lang="en-GB" dirty="0" err="1"/>
              <a:t>validasi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data yang di </a:t>
            </a:r>
            <a:r>
              <a:rPr lang="en-GB" dirty="0" err="1"/>
              <a:t>prediksi</a:t>
            </a:r>
            <a:endParaRPr lang="en-GB" dirty="0"/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8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3C95-B7E4-43DF-85AA-6EBCF0D4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Membandingkan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 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5EB56-817A-41F0-8675-92FEE106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769" y="2114619"/>
            <a:ext cx="3200400" cy="1457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2C3E9-9ECF-44FD-874D-546A377934E7}"/>
              </a:ext>
            </a:extLst>
          </p:cNvPr>
          <p:cNvSpPr txBox="1"/>
          <p:nvPr/>
        </p:nvSpPr>
        <p:spPr>
          <a:xfrm>
            <a:off x="3269614" y="3834571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Boosted Decision Tree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F4D75EA-394C-408F-92AC-92F2D5AE5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9764" y="2114619"/>
            <a:ext cx="3177910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40A2DA-47D9-4DDA-B77C-B00316A337B9}"/>
              </a:ext>
            </a:extLst>
          </p:cNvPr>
          <p:cNvSpPr txBox="1"/>
          <p:nvPr/>
        </p:nvSpPr>
        <p:spPr>
          <a:xfrm>
            <a:off x="7075364" y="3834571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Decision Forest</a:t>
            </a: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89DB878-2886-4A0A-928C-B71D782A7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319" y="4503867"/>
            <a:ext cx="3200400" cy="138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74B9E5-FFE1-405C-A32E-4678E9064B6E}"/>
              </a:ext>
            </a:extLst>
          </p:cNvPr>
          <p:cNvSpPr txBox="1"/>
          <p:nvPr/>
        </p:nvSpPr>
        <p:spPr>
          <a:xfrm>
            <a:off x="5475164" y="6186482"/>
            <a:ext cx="298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89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223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Wisp</vt:lpstr>
      <vt:lpstr>Capstone Mari Bisnis</vt:lpstr>
      <vt:lpstr>Latar Belakang</vt:lpstr>
      <vt:lpstr>Langkah Kerja</vt:lpstr>
      <vt:lpstr>Define the Question</vt:lpstr>
      <vt:lpstr>Collect the Data </vt:lpstr>
      <vt:lpstr>Data Cleaning</vt:lpstr>
      <vt:lpstr>Feature Selecting</vt:lpstr>
      <vt:lpstr>Analyze Data</vt:lpstr>
      <vt:lpstr>Membandingkan Algoritma ML</vt:lpstr>
      <vt:lpstr>Mengoptimalkan parameter</vt:lpstr>
      <vt:lpstr>Visualize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DAI-002</dc:title>
  <dc:creator>Fadhil Rausyanfikr</dc:creator>
  <cp:lastModifiedBy>Fadhil Rausyanfikr</cp:lastModifiedBy>
  <cp:revision>3</cp:revision>
  <dcterms:created xsi:type="dcterms:W3CDTF">2021-12-03T06:41:23Z</dcterms:created>
  <dcterms:modified xsi:type="dcterms:W3CDTF">2021-12-03T09:50:45Z</dcterms:modified>
</cp:coreProperties>
</file>