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8cb30f1a4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8cb30f1a4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8cb30f1a4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8cb30f1a4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8cb30f1a4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8cb30f1a4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8cb30f1a4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8cb30f1a4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8cb30f1a4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8cb30f1a4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8cb30f1a4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8cb30f1a4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8cb30f1a4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8cb30f1a4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8cb30f1a4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8cb30f1a4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644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 Arduino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CARD_uino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Skander Meziou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Ghita Oudrhiri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95400" y="1184600"/>
            <a:ext cx="54105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 Motivations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Objectifs 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Répartition des tâches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Déroulement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Composantes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Fonctionnement </a:t>
            </a:r>
            <a:endParaRPr sz="2800"/>
          </a:p>
          <a:p>
            <a:pPr indent="-3530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 sz="2800"/>
              <a:t>Présentation 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Motivations</a:t>
            </a:r>
            <a:r>
              <a:rPr lang="en-GB"/>
              <a:t>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350825"/>
            <a:ext cx="54105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Créer un objet </a:t>
            </a:r>
            <a:r>
              <a:rPr lang="en-GB" sz="2000"/>
              <a:t>connecté</a:t>
            </a:r>
            <a:r>
              <a:rPr lang="en-GB" sz="2000"/>
              <a:t> qui nous </a:t>
            </a:r>
            <a:r>
              <a:rPr lang="en-GB" sz="2000"/>
              <a:t>intéresse</a:t>
            </a:r>
            <a:r>
              <a:rPr lang="en-GB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Les jeux de cartes sont universels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Rendre une tâche plus ergonomique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Lier l’utile à </a:t>
            </a:r>
            <a:r>
              <a:rPr lang="en-GB" sz="2000"/>
              <a:t>l'agréable</a:t>
            </a:r>
            <a:r>
              <a:rPr lang="en-GB" sz="2000"/>
              <a:t> 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425" y="2497125"/>
            <a:ext cx="2665200" cy="16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type="ctrTitle"/>
          </p:nvPr>
        </p:nvSpPr>
        <p:spPr>
          <a:xfrm>
            <a:off x="5074275" y="4154148"/>
            <a:ext cx="4255500" cy="6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u="sng"/>
              <a:t>Idée de base</a:t>
            </a:r>
            <a:endParaRPr b="0" sz="23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Objectifs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296675" y="1350825"/>
            <a:ext cx="41688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Distribution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Différents modes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Trier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Joueurs fantomes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Mélanger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Sous forme de distribution </a:t>
            </a:r>
            <a:endParaRPr sz="2000"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4572000" y="1350825"/>
            <a:ext cx="39324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Travail d’équipe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Mener un projet du début a la fin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Respecter les délais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6142125" y="773900"/>
            <a:ext cx="14964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Personnel</a:t>
            </a:r>
            <a:r>
              <a:rPr lang="en-GB"/>
              <a:t> </a:t>
            </a:r>
            <a:endParaRPr/>
          </a:p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1010075" y="773900"/>
            <a:ext cx="14964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Technique</a:t>
            </a:r>
            <a:r>
              <a:rPr lang="en-GB"/>
              <a:t>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ctrTitle"/>
          </p:nvPr>
        </p:nvSpPr>
        <p:spPr>
          <a:xfrm>
            <a:off x="1781725" y="251800"/>
            <a:ext cx="5410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Répartition</a:t>
            </a:r>
            <a:r>
              <a:rPr lang="en-GB"/>
              <a:t> des tâches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139625" y="1173400"/>
            <a:ext cx="2856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Code des </a:t>
            </a:r>
            <a:r>
              <a:rPr lang="en-GB"/>
              <a:t>différents</a:t>
            </a:r>
            <a:r>
              <a:rPr lang="en-GB"/>
              <a:t> modes de fonctionnalité (trier, mélanger, distribuer ) 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Maquettes en carton et tests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6142575" y="1101300"/>
            <a:ext cx="2856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GHITA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Fablab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Modelisation 3D des pieces 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Choix des composants (servomoteur, moteur pas a pas, etc … ) et comprehension des librairies associées </a:t>
            </a:r>
            <a:endParaRPr/>
          </a:p>
        </p:txBody>
      </p:sp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3141088" y="2571750"/>
            <a:ext cx="28560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Conception 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câblage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Assemblage du projet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Entraide globale dans toutes tâches assignées à un des membres de l’équipe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1781725" y="251800"/>
            <a:ext cx="5410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Déroulement</a:t>
            </a:r>
            <a:endParaRPr/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702775" y="1099525"/>
            <a:ext cx="77457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4 premières semaines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Préparations,</a:t>
            </a:r>
            <a:r>
              <a:rPr lang="en-GB" sz="2000"/>
              <a:t> </a:t>
            </a:r>
            <a:r>
              <a:rPr lang="en-GB" sz="2000"/>
              <a:t>réflexion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Modélisation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Code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3 semaines suivantes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Impression en 3D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Perfectionner les composantes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Bluetooth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Montage de la boîte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Dernière semaine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Montage des composantes dans la boîte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Composantes </a:t>
            </a:r>
            <a:endParaRPr/>
          </a:p>
        </p:txBody>
      </p:sp>
      <p:sp>
        <p:nvSpPr>
          <p:cNvPr id="321" name="Google Shape;321;p19"/>
          <p:cNvSpPr txBox="1"/>
          <p:nvPr>
            <p:ph idx="1" type="subTitle"/>
          </p:nvPr>
        </p:nvSpPr>
        <p:spPr>
          <a:xfrm>
            <a:off x="803200" y="1641775"/>
            <a:ext cx="30987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Carte arduino uno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Servo moteur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Step moteur/driver 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Ressorts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Glissière de </a:t>
            </a:r>
            <a:r>
              <a:rPr lang="en-GB" sz="2000"/>
              <a:t>tiroir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Capteur RGB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2" name="Google Shape;322;p19"/>
          <p:cNvSpPr txBox="1"/>
          <p:nvPr>
            <p:ph idx="1" type="subTitle"/>
          </p:nvPr>
        </p:nvSpPr>
        <p:spPr>
          <a:xfrm>
            <a:off x="4877250" y="1641775"/>
            <a:ext cx="30987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Cerveau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Distributeur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Tourner la boite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Elever le support de cartes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Identifier la couleur des cartes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Fonctionnement</a:t>
            </a:r>
            <a:endParaRPr/>
          </a:p>
        </p:txBody>
      </p:sp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824000" y="1350825"/>
            <a:ext cx="59508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Distribuer 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Nombre de joueurs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Nombre total de cartes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Nombre de cartes à distribuer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Trier 	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Capteur </a:t>
            </a:r>
            <a:r>
              <a:rPr lang="en-GB" sz="2000"/>
              <a:t>détermine</a:t>
            </a:r>
            <a:r>
              <a:rPr lang="en-GB" sz="2000"/>
              <a:t> la couleur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Distribue chaque couleur sur une pile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Mélanger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Distribue les cartes de manière aléatoire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ctrTitle"/>
          </p:nvPr>
        </p:nvSpPr>
        <p:spPr>
          <a:xfrm>
            <a:off x="2320275" y="262994"/>
            <a:ext cx="42555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subTitle"/>
          </p:nvPr>
        </p:nvSpPr>
        <p:spPr>
          <a:xfrm>
            <a:off x="5952650" y="1364500"/>
            <a:ext cx="14964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Démonstration </a:t>
            </a:r>
            <a:endParaRPr/>
          </a:p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673475" y="1184600"/>
            <a:ext cx="45549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Boîtier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Support cartes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Branchements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Capteur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Fente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Plateforme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S’emboite et tourne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Socle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Step moteur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