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pectral ExtraLight"/>
      <p:regular r:id="rId18"/>
      <p:bold r:id="rId19"/>
      <p:italic r:id="rId20"/>
      <p:boldItalic r:id="rId21"/>
    </p:embeddedFont>
    <p:embeddedFont>
      <p:font typeface="Spectral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ExtraLight-italic.fntdata"/><Relationship Id="rId22" Type="http://schemas.openxmlformats.org/officeDocument/2006/relationships/font" Target="fonts/SpectralSemiBold-regular.fntdata"/><Relationship Id="rId21" Type="http://schemas.openxmlformats.org/officeDocument/2006/relationships/font" Target="fonts/SpectralExtraLight-boldItalic.fntdata"/><Relationship Id="rId24" Type="http://schemas.openxmlformats.org/officeDocument/2006/relationships/font" Target="fonts/SpectralSemiBold-italic.fntdata"/><Relationship Id="rId23" Type="http://schemas.openxmlformats.org/officeDocument/2006/relationships/font" Target="fonts/Spectral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pectral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SpectralExtraLight-bold.fntdata"/><Relationship Id="rId18" Type="http://schemas.openxmlformats.org/officeDocument/2006/relationships/font" Target="fonts/Spectral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2d0ec1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2d0ec1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d0ec1c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d0ec1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2d0ec1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2d0ec1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2d0ec1c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2d0ec1c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e2d0ec1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e2d0ec1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2d0ec1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e2d0ec1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2d0ec1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2d0ec1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d0ec1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d0ec1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2d0ec1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2d0ec1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e2d0ec1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e2d0ec1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d0ec1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d0ec1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3604750" y="1409625"/>
            <a:ext cx="53157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مركز التدخل المبكر وتطوير المهارات  بالتعاون مع نخبة من افضل المتخصصين بجامعة القاهرة وعين شمس(لؤلؤ):</a:t>
            </a:r>
            <a:br>
              <a:rPr b="1" lang="en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جلسات ارشادية للأسرة للتأكد من التعامل النفسي السليم مع نجلهم\ نجلتهم.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دورات تنمية المهارات (تركيز ، ذكاء ، اجتماعية..الخ)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جلسات تخاطب.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جلسات تعديل السلوك.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اختبارات الذكاء.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علاج عسر القراءة.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حلقات نقاشية لأهم الكتب والأبحاث العالمية في مجال تربية الأطفال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حلقات نقاشية لأفلام وثائقية أو أفلام عن العنف ضد الأطفال وتأثيره السلبى فى التربية.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3604750" y="1409625"/>
            <a:ext cx="53157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 مركز تعليم وتدريب(الماس):</a:t>
            </a:r>
            <a:br>
              <a:rPr lang="en" sz="1100" u="sng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</a:br>
            <a: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- تقديم خدمات التوجيه المهني:</a:t>
            </a:r>
            <a:endParaRPr>
              <a:solidFill>
                <a:schemeClr val="dk1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1" algn="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• كيفية إنشاء السيرة الذاتية المهنية.</a:t>
            </a:r>
            <a:b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</a:br>
            <a: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• كيفة اعداد نفسك للمقابلة الشخصة.</a:t>
            </a:r>
            <a:b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</a:br>
            <a: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• دورات التوجيه للتقديم فى المناصب القيادية في المنظمات الدولية وكبر الشركات.</a:t>
            </a:r>
            <a:b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</a:br>
            <a: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• دورات الموارد البشرية</a:t>
            </a:r>
            <a:b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</a:br>
            <a: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- تقديم دورات تدريبية تساعد الشباب على اثراءمعرفتهم بما يتلائم ومتطلبات سوق العمل ، بالتعاون مع منظمة العمل الدولية ومستشاري الوكالة الأمريكية للتنمية الدولية.</a:t>
            </a:r>
            <a:b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</a:br>
            <a: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- خدمات استشارية للمساعدة في التقديم للمنح الدراسية الدولية والوطنية.</a:t>
            </a:r>
            <a:b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</a:br>
            <a:r>
              <a:rPr lang="en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&gt;&gt;&gt; يوفر المطعم وجبات غذائية صحية ومشروبات بأسعار مناسبة خلال استراحة الدورات العلمية.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3604750" y="1409625"/>
            <a:ext cx="53157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  <a:t>المؤسسة التعليمية الأولى فى مصر (حضانة دولية ... معسكر صيفي ... مركز تدريب  ومركزتنمية مهارات وتدخل مبكر). نستقبل الأطفال من سن 3 اشهر إلى سن العمل ونتركهم مؤهلين (أكاديميًا ونفسيًا) ، قادرين على الاندماج بشكل سلس في سوق العمل.</a:t>
            </a:r>
            <a:endParaRPr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04750" y="1409625"/>
            <a:ext cx="53157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لاننا ندمج افضل طرق التعليم المتبعة عالميا مثل المونتيسوري ، ستيم، التعلم من خلال اللعب واللمس ،بالتعاون مع كبرى المؤسسات الدولية فى هذا المجال . نأتى اليك بأفضل المتخصصين فى جميع المجالات للبحث عن نقاط القوة فى كل ملتحق بمنجمنا من فصل الأطفال إلى سن الشباب. خلال هذه الرحلة ، نبذل قصارى جهدنا لإكتشاف جميع المواهب الممكنة والمهارات المحتملة للعمل على تنميتها والاستثمار فيها لتخريج جيل فعال ومميز على جميع المستويات.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كلمة السر دأئما هى التوجيه والمتابعة والوصول للعمق على اسس علمية ومناهج معدة خصيصا لتحقيق اهدافنا جميعا كمؤسسة وكأسرة.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3604750" y="2136625"/>
            <a:ext cx="5315700" cy="19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المناهج الدراسية: التعلم باللمس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التعليم التفاعلي من خلال تفعيل الحواس الخمس.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جنبا إلى جنب مع ابنك من مرحلة الحبو إلى المشي بشكل صحيح (تتوفر وسائل تعليم المشى بشكل صحيح)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التقييم الشهري لقياس التقدم فى التطور البدن والعقلى.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العلاج التربوي (العلاج المهني والفحص التربوي).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5724575" y="1409625"/>
            <a:ext cx="3195900" cy="29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مرحلة ما قبل المدرسة: (من 1.8 شهر إلى 4.8 شهر)(ياقوت):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المناهج الدراسية: 6W+1H(كيف تكتشف العالم)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نمط الحياة  المتبع :مونتيسوري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تطبيق برامج يونيسف (لا للتنمر، بالهداوة مش بالقساوة وغيرها) بالإضافة الى استخدام المواد والأدوات التعليمية الخاصة بهم.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•تعزيز الأخلاق والسلوكيات (حماية الجسم – الآداب العامة –وغيرها)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رحلات ترفيهية وتعليمية.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تعليم الموسيقى والفنون.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أنشطة رياضية / بدنية.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تعليم مبادئ الطبخ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أدوات ميكانو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أنشطة تنمى تعلم المسؤولية والالتزام.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تقديم التوجيه لأولياء الأمور أثناء عملية الاختيار للمدرسة.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3604750" y="1409625"/>
            <a:ext cx="53157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/>
        </p:nvSpPr>
        <p:spPr>
          <a:xfrm>
            <a:off x="4336475" y="1521900"/>
            <a:ext cx="4465500" cy="2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العمل على تعزيز مهارات القرن الحادي والعشرين: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مهارات العرض والتقديم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التفكير النقدي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الإبداع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التعاون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الاتصالات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المعرفة المعلوماتية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الثقافة الإعلامية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محو الأمية التكنولوجية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المرونة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القيادة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تعزيز روح المبادرة والإنتاجية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تنمية المهارات اجتماعية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3604750" y="1409625"/>
            <a:ext cx="53157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تعليم كيفية اعداد الأبحاث ، (كيفية استخدام التكنولوجيا بشكل مفيد وتجنب المحتوى السيئ) ، ما هو التسلط عبر الإنترنت cyber bullying  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جلسات نقاشية للموضوعات الساخنة التي تحيط بهم ، وضمان توفير المعرفة اللازمة وفقا لسنهم (التحرش ، ختان الإناث .. الخ)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رحلات ترفيهية وتعليمية.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بطولات الشطرنج وتنس الطاولة.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آداب السلوك والتعامل الاجتماعى.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التوازن اللغوي بين اللغة الأجنبية واللغة العربية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برنامج UC MAS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2571750" y="1060575"/>
            <a:ext cx="6348600" cy="29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الكشافة ، بالتعاون مع الاتحاد المصري للكشافة.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دورات الاسعافات الأولية بالتعاون مع الهلال الأحمر المصرى.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تعليم فنون الموسيقى بالتعاون مع مركز تنمية المواهب - دار الأوبرا المصرية.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ورش عمل فنية (حرف يدوية / رسم / تصوير صور .. إلخ بالتعاون مع مركز تنمية المواهب- دار الأوبرا المصرية /ساقية الصاوي.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حضور جلسات شعرية (دار أوبرا القاهرة / ساقية الصاوي) لتنمية الحس الشعرى والفني.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المسرح والدراما وكيفية صناعة الماريونيت (ساقية الصاوي).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أنشطة رياضية / بدنية.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ورش تعليم إعادة التدوير.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المشاركة في القوافل الخيرية لتعزيز المسؤولية الاجتماعية.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المساعدة فى المناهج الدراسية للسنة التالية.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3604750" y="1409625"/>
            <a:ext cx="53157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3-  وجبات صحية بما في ذلك الوجبات الخفيفة (يستخدم الشيف زيت الزيتون فى الطهى ) 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طبيب زائر أسبوعيا.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نظام كاميرات داخلية.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فصول متخصصة لتعليم اللغة الإنجليزية / الفرنسية.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فور التسجيل ، يتم إجراء فحص طبي مجاني واعداد ملف طبي ومتابعة لكل طفل (مرضى السكري، زيادة وزن..إلخ) للمساعدة في اتخاذ الإجراءات اللازمة من متابعة واعداد طعام خاص بالتعاون مع الأسرة.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استضافة مسائية وليلية.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تتوفر الرعاية النهارية لجميع الأعمار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