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5" r:id="rId2"/>
    <p:sldMasterId id="2147483680" r:id="rId3"/>
  </p:sldMasterIdLst>
  <p:notesMasterIdLst>
    <p:notesMasterId r:id="rId18"/>
  </p:notesMasterIdLst>
  <p:sldIdLst>
    <p:sldId id="256" r:id="rId4"/>
    <p:sldId id="301" r:id="rId5"/>
    <p:sldId id="302" r:id="rId6"/>
    <p:sldId id="303" r:id="rId7"/>
    <p:sldId id="323" r:id="rId8"/>
    <p:sldId id="294" r:id="rId9"/>
    <p:sldId id="305" r:id="rId10"/>
    <p:sldId id="319" r:id="rId11"/>
    <p:sldId id="322" r:id="rId12"/>
    <p:sldId id="324" r:id="rId13"/>
    <p:sldId id="321" r:id="rId14"/>
    <p:sldId id="318" r:id="rId15"/>
    <p:sldId id="296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B299"/>
    <a:srgbClr val="263238"/>
    <a:srgbClr val="37474F"/>
    <a:srgbClr val="869FB2"/>
    <a:srgbClr val="865DB2"/>
    <a:srgbClr val="E3E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3883" autoAdjust="0"/>
  </p:normalViewPr>
  <p:slideViewPr>
    <p:cSldViewPr snapToGrid="0">
      <p:cViewPr varScale="1">
        <p:scale>
          <a:sx n="81" d="100"/>
          <a:sy n="81" d="100"/>
        </p:scale>
        <p:origin x="5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EBD7-EB1F-4FC5-B0EE-E2DEA4F3690A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4720-1045-4587-9BAA-312362030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4720-1045-4587-9BAA-3123620305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4720-1045-4587-9BAA-3123620305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4720-1045-4587-9BAA-3123620305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e745794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e74579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14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56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pPr/>
              <a:t>Wednesday, November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8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24817" y="1856167"/>
            <a:ext cx="4702800" cy="2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rgbClr val="23C7A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684417" y="4369501"/>
            <a:ext cx="44432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44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100233" y="4989633"/>
            <a:ext cx="1072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9100233" y="3173400"/>
            <a:ext cx="1478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5585984" y="772333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856189" y="772333"/>
            <a:ext cx="152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574768" y="4989632"/>
            <a:ext cx="1793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856189" y="2626600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8809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5599535" y="5531655"/>
            <a:ext cx="2098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880965" y="3174497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56107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9125001" y="55316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9125001" y="37212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810189" y="644659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3985197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810189" y="2514833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4444943" y="644659"/>
            <a:ext cx="114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7510372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7510372" y="3044004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556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02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3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5400000">
            <a:off x="2660562" y="-2679743"/>
            <a:ext cx="6870865" cy="12217488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7419433" y="4114894"/>
            <a:ext cx="4785304" cy="2749540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2455851" y="863163"/>
            <a:ext cx="28191" cy="59448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874600" y="2475000"/>
            <a:ext cx="6781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7877909" y="5349113"/>
            <a:ext cx="4326825" cy="1515320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rot="10800000">
            <a:off x="7877909" y="5694811"/>
            <a:ext cx="4326825" cy="1169623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flipH="1">
            <a:off x="-12805" y="0"/>
            <a:ext cx="5946605" cy="346169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-12720" y="1"/>
            <a:ext cx="3769083" cy="3463569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2720" y="0"/>
            <a:ext cx="2928816" cy="341495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"/>
          </p:nvPr>
        </p:nvSpPr>
        <p:spPr>
          <a:xfrm>
            <a:off x="2959467" y="4567651"/>
            <a:ext cx="63576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43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&amp; subtitle slide 1">
  <p:cSld name="Headline &amp; subtitle slide 1">
    <p:bg>
      <p:bgPr>
        <a:solidFill>
          <a:srgbClr val="3E516C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16733" y="1739033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2400"/>
              <a:buNone/>
              <a:defRPr>
                <a:solidFill>
                  <a:srgbClr val="FCCC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5333">
                <a:solidFill>
                  <a:srgbClr val="FCCC3B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1416733" y="3350567"/>
            <a:ext cx="3272800" cy="12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8422833" y="3394434"/>
            <a:ext cx="3769083" cy="3463569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 rot="10800000">
            <a:off x="9263100" y="3443052"/>
            <a:ext cx="2928816" cy="341495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4604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bg>
      <p:bgPr>
        <a:solidFill>
          <a:srgbClr val="E9AA1B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829600" y="2435867"/>
            <a:ext cx="6532800" cy="12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 rot="10800000" flipH="1">
            <a:off x="6436067" y="3549733"/>
            <a:ext cx="5768659" cy="3314695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 rot="10800000">
            <a:off x="6988831" y="5037605"/>
            <a:ext cx="5215895" cy="1826823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 rot="10800000">
            <a:off x="6988831" y="5454367"/>
            <a:ext cx="5215895" cy="141006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rot="-5400000">
            <a:off x="-1733112" y="1713931"/>
            <a:ext cx="5764343" cy="2323619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/>
          <p:nvPr/>
        </p:nvSpPr>
        <p:spPr>
          <a:xfrm rot="-5400000" flipH="1">
            <a:off x="-677395" y="658215"/>
            <a:ext cx="3653881" cy="2324589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8"/>
          <p:cNvSpPr/>
          <p:nvPr/>
        </p:nvSpPr>
        <p:spPr>
          <a:xfrm rot="-5400000" flipH="1">
            <a:off x="-286101" y="266919"/>
            <a:ext cx="2838847" cy="2292144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1"/>
          </p:nvPr>
        </p:nvSpPr>
        <p:spPr>
          <a:xfrm>
            <a:off x="2829600" y="3687069"/>
            <a:ext cx="6532800" cy="1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3E516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106380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 &amp; body slide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rot="10800000" flipH="1">
            <a:off x="8127667" y="4396388"/>
            <a:ext cx="4080821" cy="2481113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2"/>
          <p:cNvSpPr/>
          <p:nvPr/>
        </p:nvSpPr>
        <p:spPr>
          <a:xfrm rot="10800000">
            <a:off x="8518664" y="5510060"/>
            <a:ext cx="3690069" cy="136744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2"/>
          <p:cNvSpPr/>
          <p:nvPr/>
        </p:nvSpPr>
        <p:spPr>
          <a:xfrm rot="10800000">
            <a:off x="8518664" y="5822020"/>
            <a:ext cx="3690069" cy="1055480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135000" y="1490100"/>
            <a:ext cx="792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2135000" y="2882200"/>
            <a:ext cx="7922000" cy="2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867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 rot="10800000">
            <a:off x="0" y="-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19" name="Google Shape;119;p12"/>
          <p:cNvSpPr/>
          <p:nvPr/>
        </p:nvSpPr>
        <p:spPr>
          <a:xfrm flipH="1">
            <a:off x="247" y="0"/>
            <a:ext cx="3998820" cy="229782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2"/>
          <p:cNvSpPr/>
          <p:nvPr/>
        </p:nvSpPr>
        <p:spPr>
          <a:xfrm>
            <a:off x="1" y="1"/>
            <a:ext cx="3615703" cy="1266436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2"/>
          <p:cNvSpPr/>
          <p:nvPr/>
        </p:nvSpPr>
        <p:spPr>
          <a:xfrm>
            <a:off x="1" y="1"/>
            <a:ext cx="3615703" cy="977519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301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334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100233" y="4989633"/>
            <a:ext cx="1072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9100233" y="3173400"/>
            <a:ext cx="1478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5585984" y="772333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856189" y="772333"/>
            <a:ext cx="152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574768" y="4989632"/>
            <a:ext cx="1793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856189" y="2626600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8809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5599535" y="5531655"/>
            <a:ext cx="2098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880965" y="3174497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56107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9125001" y="55316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9125001" y="37212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810189" y="644659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3985197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810189" y="2514833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4444943" y="644659"/>
            <a:ext cx="114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7510372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7510372" y="3044004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654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52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pPr/>
              <a:t>Wednesday, November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pPr/>
              <a:t>Wednesday, November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5982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7800" y="5008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Montserrat"/>
              <a:buNone/>
              <a:defRPr sz="2400" b="1">
                <a:solidFill>
                  <a:srgbClr val="31425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3314800"/>
            <a:ext cx="9396400" cy="2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●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○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■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●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○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■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●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○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Char char="■"/>
              <a:defRPr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67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1285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3ACF-D473-419A-A0BF-486A432C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1" y="1792539"/>
            <a:ext cx="5343538" cy="1848145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MSc in Business Analytics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Machine Learning &amp; Content Analytics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Argument Detection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37DF5E-B5C7-4D24-9CA2-561B783F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7" r="5391"/>
          <a:stretch/>
        </p:blipFill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364FB-4EDE-4FCB-AD4B-D45D97F5E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" t="7179" r="2700" b="14842"/>
          <a:stretch/>
        </p:blipFill>
        <p:spPr>
          <a:xfrm>
            <a:off x="7318080" y="367117"/>
            <a:ext cx="2690442" cy="60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BE2A4-9C58-4A0A-A000-52ABAB812C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522" y="367117"/>
            <a:ext cx="977900" cy="60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035CA2F-A1E2-49AA-8F4E-6E5BEAE9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080" y="3816129"/>
            <a:ext cx="4197645" cy="2006775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rgbClr val="37474F"/>
                </a:solidFill>
                <a:latin typeface="+mj-lt"/>
                <a:ea typeface="+mj-ea"/>
                <a:cs typeface="+mj-cs"/>
              </a:rPr>
              <a:t>Group 6</a:t>
            </a:r>
          </a:p>
          <a:p>
            <a:r>
              <a:rPr lang="en-US" b="1" dirty="0" err="1">
                <a:solidFill>
                  <a:srgbClr val="37474F"/>
                </a:solidFill>
                <a:latin typeface="+mj-lt"/>
                <a:ea typeface="+mj-ea"/>
                <a:cs typeface="+mj-cs"/>
              </a:rPr>
              <a:t>Agapiou</a:t>
            </a:r>
            <a:r>
              <a:rPr lang="en-US" b="1" dirty="0">
                <a:solidFill>
                  <a:srgbClr val="37474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37474F"/>
                </a:solidFill>
                <a:latin typeface="+mj-lt"/>
                <a:ea typeface="+mj-ea"/>
                <a:cs typeface="+mj-cs"/>
              </a:rPr>
              <a:t>Marios</a:t>
            </a:r>
            <a:r>
              <a:rPr lang="en-US" b="1" dirty="0">
                <a:solidFill>
                  <a:srgbClr val="37474F"/>
                </a:solidFill>
                <a:latin typeface="+mj-lt"/>
                <a:ea typeface="+mj-ea"/>
                <a:cs typeface="+mj-cs"/>
              </a:rPr>
              <a:t> – f2821901</a:t>
            </a:r>
          </a:p>
          <a:p>
            <a:r>
              <a:rPr lang="en-US" b="1" dirty="0">
                <a:solidFill>
                  <a:srgbClr val="37474F"/>
                </a:solidFill>
                <a:latin typeface="+mj-lt"/>
                <a:ea typeface="+mj-ea"/>
                <a:cs typeface="+mj-cs"/>
              </a:rPr>
              <a:t>Kontos Christos – f2821906</a:t>
            </a:r>
          </a:p>
          <a:p>
            <a:r>
              <a:rPr lang="en-US" b="1" dirty="0" err="1">
                <a:solidFill>
                  <a:srgbClr val="37474F"/>
                </a:solidFill>
                <a:latin typeface="+mj-lt"/>
                <a:ea typeface="+mj-ea"/>
                <a:cs typeface="+mj-cs"/>
              </a:rPr>
              <a:t>Skarlis</a:t>
            </a:r>
            <a:r>
              <a:rPr lang="en-US" b="1" dirty="0">
                <a:solidFill>
                  <a:srgbClr val="37474F"/>
                </a:solidFill>
                <a:latin typeface="+mj-lt"/>
                <a:ea typeface="+mj-ea"/>
                <a:cs typeface="+mj-cs"/>
              </a:rPr>
              <a:t> Vasileios – f2821912</a:t>
            </a:r>
          </a:p>
        </p:txBody>
      </p:sp>
    </p:spTree>
    <p:extLst>
      <p:ext uri="{BB962C8B-B14F-4D97-AF65-F5344CB8AC3E}">
        <p14:creationId xmlns:p14="http://schemas.microsoft.com/office/powerpoint/2010/main" val="96722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Evaluation of the models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A9FD8-3435-46A4-8EEC-18E8E10D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8" y="1948480"/>
            <a:ext cx="2469094" cy="180668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F8D356-C47C-496E-8BB2-48CEB410CEEF}"/>
              </a:ext>
            </a:extLst>
          </p:cNvPr>
          <p:cNvGraphicFramePr>
            <a:graphicFrameLocks noGrp="1"/>
          </p:cNvGraphicFramePr>
          <p:nvPr/>
        </p:nvGraphicFramePr>
        <p:xfrm>
          <a:off x="2925128" y="1948482"/>
          <a:ext cx="2894648" cy="1812151"/>
        </p:xfrm>
        <a:graphic>
          <a:graphicData uri="http://schemas.openxmlformats.org/drawingml/2006/table">
            <a:tbl>
              <a:tblPr firstRow="1" firstCol="1" bandRow="1"/>
              <a:tblGrid>
                <a:gridCol w="654048">
                  <a:extLst>
                    <a:ext uri="{9D8B030D-6E8A-4147-A177-3AD203B41FA5}">
                      <a16:colId xmlns:a16="http://schemas.microsoft.com/office/drawing/2014/main" val="4127385204"/>
                    </a:ext>
                  </a:extLst>
                </a:gridCol>
                <a:gridCol w="597533">
                  <a:extLst>
                    <a:ext uri="{9D8B030D-6E8A-4147-A177-3AD203B41FA5}">
                      <a16:colId xmlns:a16="http://schemas.microsoft.com/office/drawing/2014/main" val="379347526"/>
                    </a:ext>
                  </a:extLst>
                </a:gridCol>
                <a:gridCol w="495098">
                  <a:extLst>
                    <a:ext uri="{9D8B030D-6E8A-4147-A177-3AD203B41FA5}">
                      <a16:colId xmlns:a16="http://schemas.microsoft.com/office/drawing/2014/main" val="1030474222"/>
                    </a:ext>
                  </a:extLst>
                </a:gridCol>
                <a:gridCol w="602831">
                  <a:extLst>
                    <a:ext uri="{9D8B030D-6E8A-4147-A177-3AD203B41FA5}">
                      <a16:colId xmlns:a16="http://schemas.microsoft.com/office/drawing/2014/main" val="3121080605"/>
                    </a:ext>
                  </a:extLst>
                </a:gridCol>
                <a:gridCol w="545138">
                  <a:extLst>
                    <a:ext uri="{9D8B030D-6E8A-4147-A177-3AD203B41FA5}">
                      <a16:colId xmlns:a16="http://schemas.microsoft.com/office/drawing/2014/main" val="2302201977"/>
                    </a:ext>
                  </a:extLst>
                </a:gridCol>
              </a:tblGrid>
              <a:tr h="279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974482"/>
                  </a:ext>
                </a:extLst>
              </a:tr>
              <a:tr h="178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3387"/>
                  </a:ext>
                </a:extLst>
              </a:tr>
              <a:tr h="279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60705"/>
                  </a:ext>
                </a:extLst>
              </a:tr>
              <a:tr h="237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LABEL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38532"/>
                  </a:ext>
                </a:extLst>
              </a:tr>
              <a:tr h="2681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274046"/>
                  </a:ext>
                </a:extLst>
              </a:tr>
              <a:tr h="279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 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40851"/>
                  </a:ext>
                </a:extLst>
              </a:tr>
              <a:tr h="289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001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5A5C0D-D2C1-4CB6-93A7-1F2FB6D1A1B1}"/>
              </a:ext>
            </a:extLst>
          </p:cNvPr>
          <p:cNvSpPr txBox="1"/>
          <p:nvPr/>
        </p:nvSpPr>
        <p:spPr>
          <a:xfrm>
            <a:off x="734048" y="1545679"/>
            <a:ext cx="471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Confusion matrix and classification report of the MLP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3954C-A80F-4E6E-936F-EFCDAB7C8CCE}"/>
              </a:ext>
            </a:extLst>
          </p:cNvPr>
          <p:cNvSpPr/>
          <p:nvPr/>
        </p:nvSpPr>
        <p:spPr>
          <a:xfrm>
            <a:off x="2925128" y="1944978"/>
            <a:ext cx="1732597" cy="74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DB7EC-219B-481E-84FC-48A9C0A9DA29}"/>
              </a:ext>
            </a:extLst>
          </p:cNvPr>
          <p:cNvSpPr txBox="1"/>
          <p:nvPr/>
        </p:nvSpPr>
        <p:spPr>
          <a:xfrm>
            <a:off x="7172948" y="1545679"/>
            <a:ext cx="471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Confusion matrix and classification report of the CNN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DD9EC-50F6-4D4F-94BF-910360B6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53" y="1944978"/>
            <a:ext cx="2469094" cy="181019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C98755-0275-49FD-B11E-4907F162BBE7}"/>
              </a:ext>
            </a:extLst>
          </p:cNvPr>
          <p:cNvGraphicFramePr>
            <a:graphicFrameLocks noGrp="1"/>
          </p:cNvGraphicFramePr>
          <p:nvPr/>
        </p:nvGraphicFramePr>
        <p:xfrm>
          <a:off x="9122199" y="1950439"/>
          <a:ext cx="2894648" cy="1810192"/>
        </p:xfrm>
        <a:graphic>
          <a:graphicData uri="http://schemas.openxmlformats.org/drawingml/2006/table">
            <a:tbl>
              <a:tblPr firstRow="1" firstCol="1" bandRow="1"/>
              <a:tblGrid>
                <a:gridCol w="654048">
                  <a:extLst>
                    <a:ext uri="{9D8B030D-6E8A-4147-A177-3AD203B41FA5}">
                      <a16:colId xmlns:a16="http://schemas.microsoft.com/office/drawing/2014/main" val="261945552"/>
                    </a:ext>
                  </a:extLst>
                </a:gridCol>
                <a:gridCol w="597533">
                  <a:extLst>
                    <a:ext uri="{9D8B030D-6E8A-4147-A177-3AD203B41FA5}">
                      <a16:colId xmlns:a16="http://schemas.microsoft.com/office/drawing/2014/main" val="603191883"/>
                    </a:ext>
                  </a:extLst>
                </a:gridCol>
                <a:gridCol w="495098">
                  <a:extLst>
                    <a:ext uri="{9D8B030D-6E8A-4147-A177-3AD203B41FA5}">
                      <a16:colId xmlns:a16="http://schemas.microsoft.com/office/drawing/2014/main" val="4115591853"/>
                    </a:ext>
                  </a:extLst>
                </a:gridCol>
                <a:gridCol w="602831">
                  <a:extLst>
                    <a:ext uri="{9D8B030D-6E8A-4147-A177-3AD203B41FA5}">
                      <a16:colId xmlns:a16="http://schemas.microsoft.com/office/drawing/2014/main" val="478128506"/>
                    </a:ext>
                  </a:extLst>
                </a:gridCol>
                <a:gridCol w="545138">
                  <a:extLst>
                    <a:ext uri="{9D8B030D-6E8A-4147-A177-3AD203B41FA5}">
                      <a16:colId xmlns:a16="http://schemas.microsoft.com/office/drawing/2014/main" val="2529162029"/>
                    </a:ext>
                  </a:extLst>
                </a:gridCol>
              </a:tblGrid>
              <a:tr h="244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76603"/>
                  </a:ext>
                </a:extLst>
              </a:tr>
              <a:tr h="244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4523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875652"/>
                  </a:ext>
                </a:extLst>
              </a:tr>
              <a:tr h="314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LABEL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42899"/>
                  </a:ext>
                </a:extLst>
              </a:tr>
              <a:tr h="244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040958"/>
                  </a:ext>
                </a:extLst>
              </a:tr>
              <a:tr h="244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 avg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8766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4995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FC52D8A-68EE-4A85-8402-5CCBDA3E84B1}"/>
              </a:ext>
            </a:extLst>
          </p:cNvPr>
          <p:cNvSpPr txBox="1"/>
          <p:nvPr/>
        </p:nvSpPr>
        <p:spPr>
          <a:xfrm>
            <a:off x="4142627" y="4017702"/>
            <a:ext cx="471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Confusion matrix and classification report of the LSTM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0D0D8F-350D-4362-B60C-1E6A4C74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906" y="4551770"/>
            <a:ext cx="2469094" cy="1806688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414C9E-CCCE-449D-863F-6A2082FDB97E}"/>
              </a:ext>
            </a:extLst>
          </p:cNvPr>
          <p:cNvGraphicFramePr>
            <a:graphicFrameLocks noGrp="1"/>
          </p:cNvGraphicFramePr>
          <p:nvPr/>
        </p:nvGraphicFramePr>
        <p:xfrm>
          <a:off x="6227551" y="4551770"/>
          <a:ext cx="2894648" cy="1806688"/>
        </p:xfrm>
        <a:graphic>
          <a:graphicData uri="http://schemas.openxmlformats.org/drawingml/2006/table">
            <a:tbl>
              <a:tblPr firstRow="1" firstCol="1" bandRow="1"/>
              <a:tblGrid>
                <a:gridCol w="654048">
                  <a:extLst>
                    <a:ext uri="{9D8B030D-6E8A-4147-A177-3AD203B41FA5}">
                      <a16:colId xmlns:a16="http://schemas.microsoft.com/office/drawing/2014/main" val="2152320735"/>
                    </a:ext>
                  </a:extLst>
                </a:gridCol>
                <a:gridCol w="597533">
                  <a:extLst>
                    <a:ext uri="{9D8B030D-6E8A-4147-A177-3AD203B41FA5}">
                      <a16:colId xmlns:a16="http://schemas.microsoft.com/office/drawing/2014/main" val="4070946220"/>
                    </a:ext>
                  </a:extLst>
                </a:gridCol>
                <a:gridCol w="495098">
                  <a:extLst>
                    <a:ext uri="{9D8B030D-6E8A-4147-A177-3AD203B41FA5}">
                      <a16:colId xmlns:a16="http://schemas.microsoft.com/office/drawing/2014/main" val="2638406550"/>
                    </a:ext>
                  </a:extLst>
                </a:gridCol>
                <a:gridCol w="602831">
                  <a:extLst>
                    <a:ext uri="{9D8B030D-6E8A-4147-A177-3AD203B41FA5}">
                      <a16:colId xmlns:a16="http://schemas.microsoft.com/office/drawing/2014/main" val="1175527175"/>
                    </a:ext>
                  </a:extLst>
                </a:gridCol>
                <a:gridCol w="545138">
                  <a:extLst>
                    <a:ext uri="{9D8B030D-6E8A-4147-A177-3AD203B41FA5}">
                      <a16:colId xmlns:a16="http://schemas.microsoft.com/office/drawing/2014/main" val="816038213"/>
                    </a:ext>
                  </a:extLst>
                </a:gridCol>
              </a:tblGrid>
              <a:tr h="25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31458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63140"/>
                  </a:ext>
                </a:extLst>
              </a:tr>
              <a:tr h="2625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62416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LABEL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89962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27468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 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347"/>
                  </a:ext>
                </a:extLst>
              </a:tr>
              <a:tr h="288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6874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5667BB-A990-4751-A6DF-9FA13D55F952}"/>
              </a:ext>
            </a:extLst>
          </p:cNvPr>
          <p:cNvSpPr/>
          <p:nvPr/>
        </p:nvSpPr>
        <p:spPr>
          <a:xfrm>
            <a:off x="165628" y="1457325"/>
            <a:ext cx="5835122" cy="247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Validation of the best model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D77B-A4D8-43B3-B8B6-1AF21864048C}"/>
              </a:ext>
            </a:extLst>
          </p:cNvPr>
          <p:cNvSpPr txBox="1"/>
          <p:nvPr/>
        </p:nvSpPr>
        <p:spPr>
          <a:xfrm>
            <a:off x="581022" y="986223"/>
            <a:ext cx="48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After having selected the MLP model as the best model for our business purpose, we checked its prediction accuracy at a blind test set as well, i.e. on data that has never seen before.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1CB07-B3E9-4BD4-8D64-F9D184AB303C}"/>
              </a:ext>
            </a:extLst>
          </p:cNvPr>
          <p:cNvSpPr txBox="1"/>
          <p:nvPr/>
        </p:nvSpPr>
        <p:spPr>
          <a:xfrm>
            <a:off x="581022" y="1870496"/>
            <a:ext cx="471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Confusion matrix of the MLP model on the blind test set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A93B6B-8D7C-4D62-96F4-CF591CEC6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5007"/>
              </p:ext>
            </p:extLst>
          </p:nvPr>
        </p:nvGraphicFramePr>
        <p:xfrm>
          <a:off x="656912" y="4505376"/>
          <a:ext cx="4562473" cy="2077730"/>
        </p:xfrm>
        <a:graphic>
          <a:graphicData uri="http://schemas.openxmlformats.org/drawingml/2006/table">
            <a:tbl>
              <a:tblPr firstRow="1" firstCol="1" bandRow="1"/>
              <a:tblGrid>
                <a:gridCol w="1030894">
                  <a:extLst>
                    <a:ext uri="{9D8B030D-6E8A-4147-A177-3AD203B41FA5}">
                      <a16:colId xmlns:a16="http://schemas.microsoft.com/office/drawing/2014/main" val="4127385204"/>
                    </a:ext>
                  </a:extLst>
                </a:gridCol>
                <a:gridCol w="941817">
                  <a:extLst>
                    <a:ext uri="{9D8B030D-6E8A-4147-A177-3AD203B41FA5}">
                      <a16:colId xmlns:a16="http://schemas.microsoft.com/office/drawing/2014/main" val="379347526"/>
                    </a:ext>
                  </a:extLst>
                </a:gridCol>
                <a:gridCol w="780362">
                  <a:extLst>
                    <a:ext uri="{9D8B030D-6E8A-4147-A177-3AD203B41FA5}">
                      <a16:colId xmlns:a16="http://schemas.microsoft.com/office/drawing/2014/main" val="1030474222"/>
                    </a:ext>
                  </a:extLst>
                </a:gridCol>
                <a:gridCol w="950167">
                  <a:extLst>
                    <a:ext uri="{9D8B030D-6E8A-4147-A177-3AD203B41FA5}">
                      <a16:colId xmlns:a16="http://schemas.microsoft.com/office/drawing/2014/main" val="3121080605"/>
                    </a:ext>
                  </a:extLst>
                </a:gridCol>
                <a:gridCol w="859233">
                  <a:extLst>
                    <a:ext uri="{9D8B030D-6E8A-4147-A177-3AD203B41FA5}">
                      <a16:colId xmlns:a16="http://schemas.microsoft.com/office/drawing/2014/main" val="2302201977"/>
                    </a:ext>
                  </a:extLst>
                </a:gridCol>
              </a:tblGrid>
              <a:tr h="348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974482"/>
                  </a:ext>
                </a:extLst>
              </a:tr>
              <a:tr h="338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0.4835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3387"/>
                  </a:ext>
                </a:extLst>
              </a:tr>
              <a:tr h="348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0.4156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60705"/>
                  </a:ext>
                </a:extLst>
              </a:tr>
              <a:tr h="3341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 avg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0.4045 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274046"/>
                  </a:ext>
                </a:extLst>
              </a:tr>
              <a:tr h="348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 avg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40851"/>
                  </a:ext>
                </a:extLst>
              </a:tr>
              <a:tr h="3609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001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EDE550-F328-4E53-87A7-61333C55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2707"/>
              </p:ext>
            </p:extLst>
          </p:nvPr>
        </p:nvGraphicFramePr>
        <p:xfrm>
          <a:off x="656912" y="2237073"/>
          <a:ext cx="4562475" cy="1894181"/>
        </p:xfrm>
        <a:graphic>
          <a:graphicData uri="http://schemas.openxmlformats.org/drawingml/2006/table">
            <a:tbl>
              <a:tblPr firstRow="1" firstCol="1" bandRow="1"/>
              <a:tblGrid>
                <a:gridCol w="912495">
                  <a:extLst>
                    <a:ext uri="{9D8B030D-6E8A-4147-A177-3AD203B41FA5}">
                      <a16:colId xmlns:a16="http://schemas.microsoft.com/office/drawing/2014/main" val="1265851516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953461903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671795389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1476965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154767128"/>
                    </a:ext>
                  </a:extLst>
                </a:gridCol>
              </a:tblGrid>
              <a:tr h="6157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Observed class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69687"/>
                  </a:ext>
                </a:extLst>
              </a:tr>
              <a:tr h="319602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36394"/>
                  </a:ext>
                </a:extLst>
              </a:tr>
              <a:tr h="31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05974"/>
                  </a:ext>
                </a:extLst>
              </a:tr>
              <a:tr h="31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94992"/>
                  </a:ext>
                </a:extLst>
              </a:tr>
              <a:tr h="319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859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4CE5C9-1DAC-4B61-9760-BBE25E8521A5}"/>
              </a:ext>
            </a:extLst>
          </p:cNvPr>
          <p:cNvSpPr txBox="1"/>
          <p:nvPr/>
        </p:nvSpPr>
        <p:spPr>
          <a:xfrm>
            <a:off x="566114" y="4179815"/>
            <a:ext cx="489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Classification report of the MLP model on the blind test set data</a:t>
            </a:r>
          </a:p>
        </p:txBody>
      </p:sp>
      <p:sp>
        <p:nvSpPr>
          <p:cNvPr id="2" name="Google Shape;1634;p61">
            <a:extLst>
              <a:ext uri="{FF2B5EF4-FFF2-40B4-BE49-F238E27FC236}">
                <a16:creationId xmlns:a16="http://schemas.microsoft.com/office/drawing/2014/main" id="{967237AC-3B83-4ECF-8CAA-45CCA198B815}"/>
              </a:ext>
            </a:extLst>
          </p:cNvPr>
          <p:cNvSpPr/>
          <p:nvPr/>
        </p:nvSpPr>
        <p:spPr>
          <a:xfrm>
            <a:off x="6649200" y="4459633"/>
            <a:ext cx="259615" cy="183820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08CB0-5BE4-4C5D-AD8C-C44F91048D61}"/>
              </a:ext>
            </a:extLst>
          </p:cNvPr>
          <p:cNvSpPr txBox="1"/>
          <p:nvPr/>
        </p:nvSpPr>
        <p:spPr>
          <a:xfrm>
            <a:off x="7041696" y="4320551"/>
            <a:ext cx="402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It classified correctly </a:t>
            </a:r>
            <a:r>
              <a:rPr lang="en-US" sz="1400" b="1" dirty="0">
                <a:solidFill>
                  <a:schemeClr val="accent4"/>
                </a:solidFill>
              </a:rPr>
              <a:t>40,37%</a:t>
            </a:r>
            <a:r>
              <a:rPr lang="en-US" sz="1400" dirty="0"/>
              <a:t> of the Claim sentences and </a:t>
            </a:r>
            <a:r>
              <a:rPr lang="en-US" sz="1400" b="1" dirty="0">
                <a:solidFill>
                  <a:schemeClr val="accent4"/>
                </a:solidFill>
              </a:rPr>
              <a:t>40,51%</a:t>
            </a:r>
            <a:r>
              <a:rPr lang="en-US" sz="1400" dirty="0"/>
              <a:t> of the Evidence sentences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b="1" dirty="0">
                <a:solidFill>
                  <a:schemeClr val="accent4"/>
                </a:solidFill>
              </a:rPr>
              <a:t>Recall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Google Shape;1634;p61">
            <a:extLst>
              <a:ext uri="{FF2B5EF4-FFF2-40B4-BE49-F238E27FC236}">
                <a16:creationId xmlns:a16="http://schemas.microsoft.com/office/drawing/2014/main" id="{A906CAE1-FA41-4B58-A648-CA8D336AC697}"/>
              </a:ext>
            </a:extLst>
          </p:cNvPr>
          <p:cNvSpPr/>
          <p:nvPr/>
        </p:nvSpPr>
        <p:spPr>
          <a:xfrm>
            <a:off x="6645012" y="3218644"/>
            <a:ext cx="259615" cy="183820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AB328-C70C-4B6A-B69D-B5A7977A9CE9}"/>
              </a:ext>
            </a:extLst>
          </p:cNvPr>
          <p:cNvSpPr txBox="1"/>
          <p:nvPr/>
        </p:nvSpPr>
        <p:spPr>
          <a:xfrm>
            <a:off x="7037508" y="2978910"/>
            <a:ext cx="4021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Sentences that labeled as Claims, </a:t>
            </a:r>
            <a:r>
              <a:rPr lang="en-US" sz="1400" b="1" dirty="0">
                <a:solidFill>
                  <a:schemeClr val="accent4"/>
                </a:solidFill>
              </a:rPr>
              <a:t>48,35%</a:t>
            </a:r>
            <a:r>
              <a:rPr lang="en-US" sz="1400" dirty="0">
                <a:solidFill>
                  <a:srgbClr val="FCCC3B"/>
                </a:solidFill>
              </a:rPr>
              <a:t> </a:t>
            </a:r>
            <a:r>
              <a:rPr lang="en-US" sz="1400" dirty="0"/>
              <a:t>of them have actually being Claims, while the sentences that labeled as Evidences, </a:t>
            </a:r>
            <a:r>
              <a:rPr lang="en-US" sz="1400" b="1" dirty="0">
                <a:solidFill>
                  <a:schemeClr val="accent4"/>
                </a:solidFill>
              </a:rPr>
              <a:t>41,56% </a:t>
            </a:r>
            <a:r>
              <a:rPr lang="en-US" sz="1400" dirty="0"/>
              <a:t>of them have actually being Evidences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b="1" dirty="0">
                <a:solidFill>
                  <a:schemeClr val="accent4"/>
                </a:solidFill>
              </a:rPr>
              <a:t>Precision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Google Shape;1634;p61">
            <a:extLst>
              <a:ext uri="{FF2B5EF4-FFF2-40B4-BE49-F238E27FC236}">
                <a16:creationId xmlns:a16="http://schemas.microsoft.com/office/drawing/2014/main" id="{0C4934F5-F20A-4733-AC77-66ED5EBCAB34}"/>
              </a:ext>
            </a:extLst>
          </p:cNvPr>
          <p:cNvSpPr/>
          <p:nvPr/>
        </p:nvSpPr>
        <p:spPr>
          <a:xfrm>
            <a:off x="6643570" y="5684943"/>
            <a:ext cx="259615" cy="183820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03D2C-47A6-405D-9825-3258DEBDEFE7}"/>
              </a:ext>
            </a:extLst>
          </p:cNvPr>
          <p:cNvSpPr txBox="1"/>
          <p:nvPr/>
        </p:nvSpPr>
        <p:spPr>
          <a:xfrm>
            <a:off x="7025925" y="5385083"/>
            <a:ext cx="4037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harmonic mean of Precision and Recall (</a:t>
            </a:r>
            <a:r>
              <a:rPr lang="en-US" sz="1400" b="1" dirty="0">
                <a:solidFill>
                  <a:schemeClr val="accent4"/>
                </a:solidFill>
              </a:rPr>
              <a:t>F1 score</a:t>
            </a:r>
            <a:r>
              <a:rPr lang="en-US" sz="1400" dirty="0"/>
              <a:t>)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r>
              <a:rPr lang="en-US" sz="1400" dirty="0"/>
              <a:t>indicates well to moderate Precision and Recall results. </a:t>
            </a:r>
            <a:r>
              <a:rPr lang="en-US" sz="1400" b="1" dirty="0">
                <a:solidFill>
                  <a:schemeClr val="accent4"/>
                </a:solidFill>
              </a:rPr>
              <a:t>44% </a:t>
            </a:r>
            <a:r>
              <a:rPr lang="en-US" sz="1400" dirty="0"/>
              <a:t>of the positive prediction for </a:t>
            </a:r>
            <a:r>
              <a:rPr lang="en-US" sz="1400" b="1" dirty="0">
                <a:solidFill>
                  <a:schemeClr val="accent4"/>
                </a:solidFill>
              </a:rPr>
              <a:t>Claims </a:t>
            </a:r>
            <a:r>
              <a:rPr lang="en-US" sz="1400" dirty="0"/>
              <a:t>were</a:t>
            </a:r>
            <a:r>
              <a:rPr lang="en-US" sz="1400" b="1" dirty="0">
                <a:solidFill>
                  <a:schemeClr val="accent4"/>
                </a:solidFill>
              </a:rPr>
              <a:t> correct </a:t>
            </a:r>
            <a:r>
              <a:rPr lang="en-US" sz="1400" dirty="0"/>
              <a:t>while</a:t>
            </a:r>
            <a:r>
              <a:rPr lang="en-US" sz="1400" b="1" dirty="0">
                <a:solidFill>
                  <a:schemeClr val="accent4"/>
                </a:solidFill>
              </a:rPr>
              <a:t> 41,03%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chemeClr val="accent4"/>
                </a:solidFill>
              </a:rPr>
              <a:t>Evidences </a:t>
            </a:r>
            <a:r>
              <a:rPr lang="en-US" sz="1400" dirty="0"/>
              <a:t>were </a:t>
            </a:r>
            <a:r>
              <a:rPr lang="en-US" sz="1400" b="1" dirty="0">
                <a:solidFill>
                  <a:schemeClr val="accent4"/>
                </a:solidFill>
              </a:rPr>
              <a:t>correct</a:t>
            </a:r>
            <a:r>
              <a:rPr lang="en-US" sz="1400" dirty="0"/>
              <a:t>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" name="Google Shape;10833;p48">
            <a:extLst>
              <a:ext uri="{FF2B5EF4-FFF2-40B4-BE49-F238E27FC236}">
                <a16:creationId xmlns:a16="http://schemas.microsoft.com/office/drawing/2014/main" id="{EBEDB4F0-6BF4-451B-B994-7D7BDB43BF04}"/>
              </a:ext>
            </a:extLst>
          </p:cNvPr>
          <p:cNvGrpSpPr/>
          <p:nvPr/>
        </p:nvGrpSpPr>
        <p:grpSpPr>
          <a:xfrm>
            <a:off x="6500177" y="2241443"/>
            <a:ext cx="535055" cy="539368"/>
            <a:chOff x="4147908" y="2303017"/>
            <a:chExt cx="361194" cy="359355"/>
          </a:xfrm>
        </p:grpSpPr>
        <p:sp>
          <p:nvSpPr>
            <p:cNvPr id="34" name="Google Shape;10834;p48">
              <a:extLst>
                <a:ext uri="{FF2B5EF4-FFF2-40B4-BE49-F238E27FC236}">
                  <a16:creationId xmlns:a16="http://schemas.microsoft.com/office/drawing/2014/main" id="{4B3569A1-D374-4742-B52B-52EAC6EA932E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35;p48">
              <a:extLst>
                <a:ext uri="{FF2B5EF4-FFF2-40B4-BE49-F238E27FC236}">
                  <a16:creationId xmlns:a16="http://schemas.microsoft.com/office/drawing/2014/main" id="{79177980-878B-447E-B4CF-6AC60E444067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36;p48">
              <a:extLst>
                <a:ext uri="{FF2B5EF4-FFF2-40B4-BE49-F238E27FC236}">
                  <a16:creationId xmlns:a16="http://schemas.microsoft.com/office/drawing/2014/main" id="{EC11F58F-66E3-473A-B34D-ADA97940D4AA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37;p48">
              <a:extLst>
                <a:ext uri="{FF2B5EF4-FFF2-40B4-BE49-F238E27FC236}">
                  <a16:creationId xmlns:a16="http://schemas.microsoft.com/office/drawing/2014/main" id="{3FAE13A8-2F2B-478F-829E-DEBE14EF38BF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38;p48">
              <a:extLst>
                <a:ext uri="{FF2B5EF4-FFF2-40B4-BE49-F238E27FC236}">
                  <a16:creationId xmlns:a16="http://schemas.microsoft.com/office/drawing/2014/main" id="{58985D14-3C37-4E77-B11E-66A47D10F0D1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39;p48">
              <a:extLst>
                <a:ext uri="{FF2B5EF4-FFF2-40B4-BE49-F238E27FC236}">
                  <a16:creationId xmlns:a16="http://schemas.microsoft.com/office/drawing/2014/main" id="{780D2CE5-7ED1-4B1D-94DB-111560F44F2F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40;p48">
              <a:extLst>
                <a:ext uri="{FF2B5EF4-FFF2-40B4-BE49-F238E27FC236}">
                  <a16:creationId xmlns:a16="http://schemas.microsoft.com/office/drawing/2014/main" id="{B3A16F21-EF86-4433-80C6-C3C7F93682BB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41;p48">
              <a:extLst>
                <a:ext uri="{FF2B5EF4-FFF2-40B4-BE49-F238E27FC236}">
                  <a16:creationId xmlns:a16="http://schemas.microsoft.com/office/drawing/2014/main" id="{8F71FF3C-5016-40ED-8EAE-057592CF45D7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42;p48">
              <a:extLst>
                <a:ext uri="{FF2B5EF4-FFF2-40B4-BE49-F238E27FC236}">
                  <a16:creationId xmlns:a16="http://schemas.microsoft.com/office/drawing/2014/main" id="{758C97C9-654B-450B-9C07-5B995D0A910B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43;p48">
              <a:extLst>
                <a:ext uri="{FF2B5EF4-FFF2-40B4-BE49-F238E27FC236}">
                  <a16:creationId xmlns:a16="http://schemas.microsoft.com/office/drawing/2014/main" id="{6DBDEC4C-A57F-4894-88BE-4BA95F9B74BF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44;p48">
              <a:extLst>
                <a:ext uri="{FF2B5EF4-FFF2-40B4-BE49-F238E27FC236}">
                  <a16:creationId xmlns:a16="http://schemas.microsoft.com/office/drawing/2014/main" id="{F58E1FC0-B5AA-4247-9803-BA96831E0378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45;p48">
              <a:extLst>
                <a:ext uri="{FF2B5EF4-FFF2-40B4-BE49-F238E27FC236}">
                  <a16:creationId xmlns:a16="http://schemas.microsoft.com/office/drawing/2014/main" id="{5DAA1F72-2677-4B7D-9DEC-F317238A1FED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46;p48">
              <a:extLst>
                <a:ext uri="{FF2B5EF4-FFF2-40B4-BE49-F238E27FC236}">
                  <a16:creationId xmlns:a16="http://schemas.microsoft.com/office/drawing/2014/main" id="{B8196501-760A-471B-B0F1-4CDF5B5F4A26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47;p48">
              <a:extLst>
                <a:ext uri="{FF2B5EF4-FFF2-40B4-BE49-F238E27FC236}">
                  <a16:creationId xmlns:a16="http://schemas.microsoft.com/office/drawing/2014/main" id="{F892BCF3-CE37-49EB-95F8-430F088163CD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14E179A-C77B-497D-9E54-64E04F380071}"/>
              </a:ext>
            </a:extLst>
          </p:cNvPr>
          <p:cNvSpPr txBox="1"/>
          <p:nvPr/>
        </p:nvSpPr>
        <p:spPr>
          <a:xfrm>
            <a:off x="7081390" y="2374095"/>
            <a:ext cx="304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Model’s prediction accuracy:</a:t>
            </a:r>
            <a:endParaRPr lang="en-US" sz="1600" b="1" i="1" dirty="0">
              <a:solidFill>
                <a:srgbClr val="FCCC3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3F1AD2-F997-417D-AF8D-CD282368C676}"/>
              </a:ext>
            </a:extLst>
          </p:cNvPr>
          <p:cNvSpPr txBox="1"/>
          <p:nvPr/>
        </p:nvSpPr>
        <p:spPr>
          <a:xfrm>
            <a:off x="9998925" y="2365343"/>
            <a:ext cx="104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77,8%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97E60C5A-BFD3-4559-A787-5FE91BD2F389}"/>
              </a:ext>
            </a:extLst>
          </p:cNvPr>
          <p:cNvSpPr/>
          <p:nvPr/>
        </p:nvSpPr>
        <p:spPr>
          <a:xfrm>
            <a:off x="8142990" y="1039955"/>
            <a:ext cx="1803355" cy="830996"/>
          </a:xfrm>
          <a:prstGeom prst="roundRect">
            <a:avLst/>
          </a:prstGeom>
          <a:solidFill>
            <a:srgbClr val="314055"/>
          </a:solidFill>
          <a:ln w="12700" cap="flat" cmpd="sng" algn="ctr">
            <a:solidFill>
              <a:srgbClr val="34435A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 total of 99 new observations</a:t>
            </a:r>
            <a:endParaRPr kumimoji="0" lang="el-G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3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70;p37">
            <a:extLst>
              <a:ext uri="{FF2B5EF4-FFF2-40B4-BE49-F238E27FC236}">
                <a16:creationId xmlns:a16="http://schemas.microsoft.com/office/drawing/2014/main" id="{6E626C9A-73F9-4CE0-B7CB-BC73ECEAF21F}"/>
              </a:ext>
            </a:extLst>
          </p:cNvPr>
          <p:cNvGrpSpPr/>
          <p:nvPr/>
        </p:nvGrpSpPr>
        <p:grpSpPr>
          <a:xfrm>
            <a:off x="150915" y="1740426"/>
            <a:ext cx="3198399" cy="3377147"/>
            <a:chOff x="3296268" y="1556213"/>
            <a:chExt cx="2108000" cy="2525555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grpSp>
          <p:nvGrpSpPr>
            <p:cNvPr id="5" name="Google Shape;5297;p37">
              <a:extLst>
                <a:ext uri="{FF2B5EF4-FFF2-40B4-BE49-F238E27FC236}">
                  <a16:creationId xmlns:a16="http://schemas.microsoft.com/office/drawing/2014/main" id="{435753D4-5881-4029-902F-4D8152A7C353}"/>
                </a:ext>
              </a:extLst>
            </p:cNvPr>
            <p:cNvGrpSpPr/>
            <p:nvPr/>
          </p:nvGrpSpPr>
          <p:grpSpPr>
            <a:xfrm>
              <a:off x="3912170" y="1556213"/>
              <a:ext cx="1492098" cy="2525555"/>
              <a:chOff x="3912170" y="1556213"/>
              <a:chExt cx="1492098" cy="2525555"/>
            </a:xfrm>
          </p:grpSpPr>
          <p:sp>
            <p:nvSpPr>
              <p:cNvPr id="10" name="Google Shape;5298;p37">
                <a:extLst>
                  <a:ext uri="{FF2B5EF4-FFF2-40B4-BE49-F238E27FC236}">
                    <a16:creationId xmlns:a16="http://schemas.microsoft.com/office/drawing/2014/main" id="{911998E9-97DF-4A51-98A8-40F5B08B6AC5}"/>
                  </a:ext>
                </a:extLst>
              </p:cNvPr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Google Shape;5299;p37">
                <a:extLst>
                  <a:ext uri="{FF2B5EF4-FFF2-40B4-BE49-F238E27FC236}">
                    <a16:creationId xmlns:a16="http://schemas.microsoft.com/office/drawing/2014/main" id="{C2A33904-C350-4985-92D8-7D7B5B403954}"/>
                  </a:ext>
                </a:extLst>
              </p:cNvPr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Google Shape;5300;p37">
                <a:extLst>
                  <a:ext uri="{FF2B5EF4-FFF2-40B4-BE49-F238E27FC236}">
                    <a16:creationId xmlns:a16="http://schemas.microsoft.com/office/drawing/2014/main" id="{C298C1AC-9BBE-4AA1-B4C6-BDD741287E0B}"/>
                  </a:ext>
                </a:extLst>
              </p:cNvPr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Google Shape;5301;p37">
                <a:extLst>
                  <a:ext uri="{FF2B5EF4-FFF2-40B4-BE49-F238E27FC236}">
                    <a16:creationId xmlns:a16="http://schemas.microsoft.com/office/drawing/2014/main" id="{1FE1FBB5-011A-4A62-946F-4A44C534569D}"/>
                  </a:ext>
                </a:extLst>
              </p:cNvPr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Google Shape;5302;p37">
                <a:extLst>
                  <a:ext uri="{FF2B5EF4-FFF2-40B4-BE49-F238E27FC236}">
                    <a16:creationId xmlns:a16="http://schemas.microsoft.com/office/drawing/2014/main" id="{9DEA2CA0-933E-4AE7-9FED-F728FE0D8C7B}"/>
                  </a:ext>
                </a:extLst>
              </p:cNvPr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Google Shape;5303;p37">
                <a:extLst>
                  <a:ext uri="{FF2B5EF4-FFF2-40B4-BE49-F238E27FC236}">
                    <a16:creationId xmlns:a16="http://schemas.microsoft.com/office/drawing/2014/main" id="{361D0A60-8E41-4686-B3F3-67C940D4D8B4}"/>
                  </a:ext>
                </a:extLst>
              </p:cNvPr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Google Shape;5304;p37">
                <a:extLst>
                  <a:ext uri="{FF2B5EF4-FFF2-40B4-BE49-F238E27FC236}">
                    <a16:creationId xmlns:a16="http://schemas.microsoft.com/office/drawing/2014/main" id="{3D2681B8-7C40-4D85-8179-CF8746BAA06B}"/>
                  </a:ext>
                </a:extLst>
              </p:cNvPr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Google Shape;5305;p37">
                <a:extLst>
                  <a:ext uri="{FF2B5EF4-FFF2-40B4-BE49-F238E27FC236}">
                    <a16:creationId xmlns:a16="http://schemas.microsoft.com/office/drawing/2014/main" id="{423EFCCC-D3C4-45C2-8848-E169A79CF43A}"/>
                  </a:ext>
                </a:extLst>
              </p:cNvPr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Google Shape;5306;p37">
                <a:extLst>
                  <a:ext uri="{FF2B5EF4-FFF2-40B4-BE49-F238E27FC236}">
                    <a16:creationId xmlns:a16="http://schemas.microsoft.com/office/drawing/2014/main" id="{F78AE331-DFE7-4489-AF45-0B68B0F37578}"/>
                  </a:ext>
                </a:extLst>
              </p:cNvPr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Google Shape;5307;p37">
                <a:extLst>
                  <a:ext uri="{FF2B5EF4-FFF2-40B4-BE49-F238E27FC236}">
                    <a16:creationId xmlns:a16="http://schemas.microsoft.com/office/drawing/2014/main" id="{E3F6FD03-10F7-40C5-B500-C2096344F51A}"/>
                  </a:ext>
                </a:extLst>
              </p:cNvPr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Google Shape;5308;p37">
                <a:extLst>
                  <a:ext uri="{FF2B5EF4-FFF2-40B4-BE49-F238E27FC236}">
                    <a16:creationId xmlns:a16="http://schemas.microsoft.com/office/drawing/2014/main" id="{2E5005AC-4F32-4F8F-B7D4-0DF041E972A2}"/>
                  </a:ext>
                </a:extLst>
              </p:cNvPr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Google Shape;5309;p37">
                <a:extLst>
                  <a:ext uri="{FF2B5EF4-FFF2-40B4-BE49-F238E27FC236}">
                    <a16:creationId xmlns:a16="http://schemas.microsoft.com/office/drawing/2014/main" id="{248C6665-0B1C-4EE0-B714-A01CB7B2989F}"/>
                  </a:ext>
                </a:extLst>
              </p:cNvPr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Google Shape;5310;p37">
                <a:extLst>
                  <a:ext uri="{FF2B5EF4-FFF2-40B4-BE49-F238E27FC236}">
                    <a16:creationId xmlns:a16="http://schemas.microsoft.com/office/drawing/2014/main" id="{AD194712-8BEC-4957-ADC2-C0C3C277F1FE}"/>
                  </a:ext>
                </a:extLst>
              </p:cNvPr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Google Shape;5311;p37">
                <a:extLst>
                  <a:ext uri="{FF2B5EF4-FFF2-40B4-BE49-F238E27FC236}">
                    <a16:creationId xmlns:a16="http://schemas.microsoft.com/office/drawing/2014/main" id="{9E4F3887-1D52-4026-B868-CB643B3FD478}"/>
                  </a:ext>
                </a:extLst>
              </p:cNvPr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Google Shape;5312;p37">
                <a:extLst>
                  <a:ext uri="{FF2B5EF4-FFF2-40B4-BE49-F238E27FC236}">
                    <a16:creationId xmlns:a16="http://schemas.microsoft.com/office/drawing/2014/main" id="{81226E3D-2574-4AB1-9482-0FE239A45004}"/>
                  </a:ext>
                </a:extLst>
              </p:cNvPr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Google Shape;5313;p37">
                <a:extLst>
                  <a:ext uri="{FF2B5EF4-FFF2-40B4-BE49-F238E27FC236}">
                    <a16:creationId xmlns:a16="http://schemas.microsoft.com/office/drawing/2014/main" id="{C893A09F-CC86-407D-BB67-66D33052961E}"/>
                  </a:ext>
                </a:extLst>
              </p:cNvPr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Google Shape;5314;p37">
                <a:extLst>
                  <a:ext uri="{FF2B5EF4-FFF2-40B4-BE49-F238E27FC236}">
                    <a16:creationId xmlns:a16="http://schemas.microsoft.com/office/drawing/2014/main" id="{6F617DFB-61AE-4CAB-BEF9-D8B4AC9DD9FC}"/>
                  </a:ext>
                </a:extLst>
              </p:cNvPr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Google Shape;5315;p37">
                <a:extLst>
                  <a:ext uri="{FF2B5EF4-FFF2-40B4-BE49-F238E27FC236}">
                    <a16:creationId xmlns:a16="http://schemas.microsoft.com/office/drawing/2014/main" id="{33CBE06B-0E62-4577-AE84-355103EF7DC0}"/>
                  </a:ext>
                </a:extLst>
              </p:cNvPr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Google Shape;5316;p37">
                <a:extLst>
                  <a:ext uri="{FF2B5EF4-FFF2-40B4-BE49-F238E27FC236}">
                    <a16:creationId xmlns:a16="http://schemas.microsoft.com/office/drawing/2014/main" id="{DA55D8C4-D787-4433-B670-3201AAB782F5}"/>
                  </a:ext>
                </a:extLst>
              </p:cNvPr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Google Shape;5317;p37">
                <a:extLst>
                  <a:ext uri="{FF2B5EF4-FFF2-40B4-BE49-F238E27FC236}">
                    <a16:creationId xmlns:a16="http://schemas.microsoft.com/office/drawing/2014/main" id="{B306EB28-AEA8-4687-95A3-FA2113759B50}"/>
                  </a:ext>
                </a:extLst>
              </p:cNvPr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Google Shape;5318;p37">
                <a:extLst>
                  <a:ext uri="{FF2B5EF4-FFF2-40B4-BE49-F238E27FC236}">
                    <a16:creationId xmlns:a16="http://schemas.microsoft.com/office/drawing/2014/main" id="{9EBB5916-09E7-4A1B-B1AA-872F8B729B26}"/>
                  </a:ext>
                </a:extLst>
              </p:cNvPr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Google Shape;5319;p37">
                <a:extLst>
                  <a:ext uri="{FF2B5EF4-FFF2-40B4-BE49-F238E27FC236}">
                    <a16:creationId xmlns:a16="http://schemas.microsoft.com/office/drawing/2014/main" id="{D79996B9-02BB-4FA4-A51F-6C7C45589DFD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Google Shape;5320;p37">
                <a:extLst>
                  <a:ext uri="{FF2B5EF4-FFF2-40B4-BE49-F238E27FC236}">
                    <a16:creationId xmlns:a16="http://schemas.microsoft.com/office/drawing/2014/main" id="{58F15C01-1FE4-4654-9DF9-0F7D0F3A2DC0}"/>
                  </a:ext>
                </a:extLst>
              </p:cNvPr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Google Shape;5321;p37">
                <a:extLst>
                  <a:ext uri="{FF2B5EF4-FFF2-40B4-BE49-F238E27FC236}">
                    <a16:creationId xmlns:a16="http://schemas.microsoft.com/office/drawing/2014/main" id="{D81294D0-6F56-4FD5-A2C7-40110020B9EF}"/>
                  </a:ext>
                </a:extLst>
              </p:cNvPr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Google Shape;5322;p37">
                <a:extLst>
                  <a:ext uri="{FF2B5EF4-FFF2-40B4-BE49-F238E27FC236}">
                    <a16:creationId xmlns:a16="http://schemas.microsoft.com/office/drawing/2014/main" id="{EC4641A1-050B-48DD-AA02-CACEBED5B987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Google Shape;5323;p37">
                <a:extLst>
                  <a:ext uri="{FF2B5EF4-FFF2-40B4-BE49-F238E27FC236}">
                    <a16:creationId xmlns:a16="http://schemas.microsoft.com/office/drawing/2014/main" id="{E3180992-BDC8-4C39-AB83-A66BAD2A45F7}"/>
                  </a:ext>
                </a:extLst>
              </p:cNvPr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Google Shape;5324;p37">
                <a:extLst>
                  <a:ext uri="{FF2B5EF4-FFF2-40B4-BE49-F238E27FC236}">
                    <a16:creationId xmlns:a16="http://schemas.microsoft.com/office/drawing/2014/main" id="{30913669-B07D-4F93-B248-E5C22FD7D0AA}"/>
                  </a:ext>
                </a:extLst>
              </p:cNvPr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Google Shape;5325;p37">
                <a:extLst>
                  <a:ext uri="{FF2B5EF4-FFF2-40B4-BE49-F238E27FC236}">
                    <a16:creationId xmlns:a16="http://schemas.microsoft.com/office/drawing/2014/main" id="{7E037308-58D0-4127-BBE1-915E16FE685C}"/>
                  </a:ext>
                </a:extLst>
              </p:cNvPr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Google Shape;5326;p37">
                <a:extLst>
                  <a:ext uri="{FF2B5EF4-FFF2-40B4-BE49-F238E27FC236}">
                    <a16:creationId xmlns:a16="http://schemas.microsoft.com/office/drawing/2014/main" id="{A768F16A-9A13-46BE-9611-1C01FDD660CB}"/>
                  </a:ext>
                </a:extLst>
              </p:cNvPr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Google Shape;5327;p37">
                <a:extLst>
                  <a:ext uri="{FF2B5EF4-FFF2-40B4-BE49-F238E27FC236}">
                    <a16:creationId xmlns:a16="http://schemas.microsoft.com/office/drawing/2014/main" id="{490A8CF1-3C2E-4BB3-ABD3-1284FC08C3DD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Google Shape;5328;p37">
                <a:extLst>
                  <a:ext uri="{FF2B5EF4-FFF2-40B4-BE49-F238E27FC236}">
                    <a16:creationId xmlns:a16="http://schemas.microsoft.com/office/drawing/2014/main" id="{D5C585A8-6E39-4FEA-AB27-A81D573BCC07}"/>
                  </a:ext>
                </a:extLst>
              </p:cNvPr>
              <p:cNvSpPr/>
              <p:nvPr/>
            </p:nvSpPr>
            <p:spPr>
              <a:xfrm>
                <a:off x="4598904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Google Shape;5329;p37">
                <a:extLst>
                  <a:ext uri="{FF2B5EF4-FFF2-40B4-BE49-F238E27FC236}">
                    <a16:creationId xmlns:a16="http://schemas.microsoft.com/office/drawing/2014/main" id="{FE43B76D-3D3B-4675-BBAC-D741174F8A81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68E8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Google Shape;5330;p37">
                <a:extLst>
                  <a:ext uri="{FF2B5EF4-FFF2-40B4-BE49-F238E27FC236}">
                    <a16:creationId xmlns:a16="http://schemas.microsoft.com/office/drawing/2014/main" id="{DC3C7C4F-3E58-4BD2-BDCC-E7F3C1E35FE8}"/>
                  </a:ext>
                </a:extLst>
              </p:cNvPr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" name="Google Shape;5357;p37">
              <a:extLst>
                <a:ext uri="{FF2B5EF4-FFF2-40B4-BE49-F238E27FC236}">
                  <a16:creationId xmlns:a16="http://schemas.microsoft.com/office/drawing/2014/main" id="{FA6AC237-32DC-412E-AA49-6CDF13FEB090}"/>
                </a:ext>
              </a:extLst>
            </p:cNvPr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5358;p37">
              <a:extLst>
                <a:ext uri="{FF2B5EF4-FFF2-40B4-BE49-F238E27FC236}">
                  <a16:creationId xmlns:a16="http://schemas.microsoft.com/office/drawing/2014/main" id="{937A8509-6EBC-4623-8612-5EC05809AF08}"/>
                </a:ext>
              </a:extLst>
            </p:cNvPr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Google Shape;5359;p37">
              <a:extLst>
                <a:ext uri="{FF2B5EF4-FFF2-40B4-BE49-F238E27FC236}">
                  <a16:creationId xmlns:a16="http://schemas.microsoft.com/office/drawing/2014/main" id="{BD14A065-AA47-44A2-93A2-31B2B4149478}"/>
                </a:ext>
              </a:extLst>
            </p:cNvPr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Google Shape;5361;p37">
              <a:extLst>
                <a:ext uri="{FF2B5EF4-FFF2-40B4-BE49-F238E27FC236}">
                  <a16:creationId xmlns:a16="http://schemas.microsoft.com/office/drawing/2014/main" id="{2F64EA49-0E88-4DE6-9444-A6486ACA175F}"/>
                </a:ext>
              </a:extLst>
            </p:cNvPr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CD8691-A82C-4CAF-869E-2EFC77F8F03E}"/>
              </a:ext>
            </a:extLst>
          </p:cNvPr>
          <p:cNvSpPr txBox="1"/>
          <p:nvPr/>
        </p:nvSpPr>
        <p:spPr>
          <a:xfrm>
            <a:off x="5600525" y="2094924"/>
            <a:ext cx="54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the models that we trained, managed to capture a </a:t>
            </a:r>
            <a:r>
              <a:rPr lang="en-US" sz="1400" b="1" dirty="0">
                <a:solidFill>
                  <a:srgbClr val="1FB299"/>
                </a:solidFill>
              </a:rPr>
              <a:t>high total accuracy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but had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 recall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precision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metrics, meaning that they couldn’t classify properly the minority classes. This is probably due to the fact that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 produced training dataset was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small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5" name="Google Shape;1394;p68">
            <a:extLst>
              <a:ext uri="{FF2B5EF4-FFF2-40B4-BE49-F238E27FC236}">
                <a16:creationId xmlns:a16="http://schemas.microsoft.com/office/drawing/2014/main" id="{CE4C30EE-4503-4632-A9A8-53EA3A217A60}"/>
              </a:ext>
            </a:extLst>
          </p:cNvPr>
          <p:cNvGrpSpPr/>
          <p:nvPr/>
        </p:nvGrpSpPr>
        <p:grpSpPr>
          <a:xfrm>
            <a:off x="4872185" y="2443803"/>
            <a:ext cx="377372" cy="277159"/>
            <a:chOff x="4768325" y="2163475"/>
            <a:chExt cx="59700" cy="46725"/>
          </a:xfrm>
        </p:grpSpPr>
        <p:sp>
          <p:nvSpPr>
            <p:cNvPr id="66" name="Google Shape;1395;p68">
              <a:extLst>
                <a:ext uri="{FF2B5EF4-FFF2-40B4-BE49-F238E27FC236}">
                  <a16:creationId xmlns:a16="http://schemas.microsoft.com/office/drawing/2014/main" id="{D71E9DCA-96A1-4045-95E6-36FBB006B290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Google Shape;1396;p68">
              <a:extLst>
                <a:ext uri="{FF2B5EF4-FFF2-40B4-BE49-F238E27FC236}">
                  <a16:creationId xmlns:a16="http://schemas.microsoft.com/office/drawing/2014/main" id="{E2473D36-31A8-4BF4-938A-D9901583DDBF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Google Shape;959;p38">
            <a:extLst>
              <a:ext uri="{FF2B5EF4-FFF2-40B4-BE49-F238E27FC236}">
                <a16:creationId xmlns:a16="http://schemas.microsoft.com/office/drawing/2014/main" id="{73B2B953-4F02-463F-A043-FC7AF32B6C75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l-GR" sz="2667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Conclusions / Future Work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64" name="Google Shape;1394;p68">
            <a:extLst>
              <a:ext uri="{FF2B5EF4-FFF2-40B4-BE49-F238E27FC236}">
                <a16:creationId xmlns:a16="http://schemas.microsoft.com/office/drawing/2014/main" id="{A8CF8852-F8E0-4EDF-B962-3FE49951D0F7}"/>
              </a:ext>
            </a:extLst>
          </p:cNvPr>
          <p:cNvGrpSpPr/>
          <p:nvPr/>
        </p:nvGrpSpPr>
        <p:grpSpPr>
          <a:xfrm>
            <a:off x="4875897" y="4507528"/>
            <a:ext cx="377372" cy="277159"/>
            <a:chOff x="4768325" y="2163475"/>
            <a:chExt cx="59700" cy="46725"/>
          </a:xfrm>
        </p:grpSpPr>
        <p:sp>
          <p:nvSpPr>
            <p:cNvPr id="68" name="Google Shape;1395;p68">
              <a:extLst>
                <a:ext uri="{FF2B5EF4-FFF2-40B4-BE49-F238E27FC236}">
                  <a16:creationId xmlns:a16="http://schemas.microsoft.com/office/drawing/2014/main" id="{92322B03-8031-4D9E-9280-664E3305C9D1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Google Shape;1396;p68">
              <a:extLst>
                <a:ext uri="{FF2B5EF4-FFF2-40B4-BE49-F238E27FC236}">
                  <a16:creationId xmlns:a16="http://schemas.microsoft.com/office/drawing/2014/main" id="{6753DC42-5282-4F90-A8C7-58CD88A077F1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1616DA-7F70-446A-B266-52227FE7A695}"/>
              </a:ext>
            </a:extLst>
          </p:cNvPr>
          <p:cNvSpPr txBox="1"/>
          <p:nvPr/>
        </p:nvSpPr>
        <p:spPr>
          <a:xfrm>
            <a:off x="5604237" y="3899749"/>
            <a:ext cx="5480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plans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 include: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By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re-adjusting some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hyperparameters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reconstructing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each model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Limit overfitting with the regularization method of </a:t>
            </a:r>
            <a:r>
              <a:rPr lang="en-US" sz="1400" b="1" dirty="0">
                <a:solidFill>
                  <a:srgbClr val="1FB299"/>
                </a:solidFill>
                <a:latin typeface="Arial"/>
              </a:rPr>
              <a:t>Data Augmentation </a:t>
            </a:r>
            <a:r>
              <a:rPr lang="en-US" sz="1400" dirty="0">
                <a:latin typeface="Arial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sing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back-translation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method or </a:t>
            </a:r>
            <a:r>
              <a:rPr lang="en-US" sz="1400" b="1" dirty="0">
                <a:solidFill>
                  <a:srgbClr val="1FB299"/>
                </a:solidFill>
                <a:latin typeface="Arial"/>
              </a:rPr>
              <a:t>S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ynonyms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B2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replacement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(Word2Vec,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GloVe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and fast-text)</a:t>
            </a:r>
          </a:p>
        </p:txBody>
      </p:sp>
    </p:spTree>
    <p:extLst>
      <p:ext uri="{BB962C8B-B14F-4D97-AF65-F5344CB8AC3E}">
        <p14:creationId xmlns:p14="http://schemas.microsoft.com/office/powerpoint/2010/main" val="141257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Members / Roles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Google Shape;936;p21">
            <a:extLst>
              <a:ext uri="{FF2B5EF4-FFF2-40B4-BE49-F238E27FC236}">
                <a16:creationId xmlns:a16="http://schemas.microsoft.com/office/drawing/2014/main" id="{548CC5B4-E3DF-47DD-9D84-28B4B6F7DEF0}"/>
              </a:ext>
            </a:extLst>
          </p:cNvPr>
          <p:cNvSpPr txBox="1"/>
          <p:nvPr/>
        </p:nvSpPr>
        <p:spPr>
          <a:xfrm>
            <a:off x="1421918" y="4909110"/>
            <a:ext cx="1941600" cy="39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948CD3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Skarlis Vasilis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948CD3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939;p21">
            <a:extLst>
              <a:ext uri="{FF2B5EF4-FFF2-40B4-BE49-F238E27FC236}">
                <a16:creationId xmlns:a16="http://schemas.microsoft.com/office/drawing/2014/main" id="{4A12AD76-569E-4892-9509-14D70F4824C4}"/>
              </a:ext>
            </a:extLst>
          </p:cNvPr>
          <p:cNvSpPr txBox="1"/>
          <p:nvPr/>
        </p:nvSpPr>
        <p:spPr>
          <a:xfrm>
            <a:off x="1310694" y="1181257"/>
            <a:ext cx="2250513" cy="39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EE7A7D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Agapiou Marios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EE7A7D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940;p21">
            <a:extLst>
              <a:ext uri="{FF2B5EF4-FFF2-40B4-BE49-F238E27FC236}">
                <a16:creationId xmlns:a16="http://schemas.microsoft.com/office/drawing/2014/main" id="{E6AE87FF-533E-4847-A529-75A856638EF9}"/>
              </a:ext>
            </a:extLst>
          </p:cNvPr>
          <p:cNvSpPr txBox="1"/>
          <p:nvPr/>
        </p:nvSpPr>
        <p:spPr>
          <a:xfrm>
            <a:off x="1311171" y="1641374"/>
            <a:ext cx="4536194" cy="134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Scrapping Script on PubMed site &amp; Data collection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Annotation &amp; Curation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Parsing &amp; Preprocessing &amp; Model Construction &amp; Model Evaluation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Report the Methodologies used to create the models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941;p21">
            <a:extLst>
              <a:ext uri="{FF2B5EF4-FFF2-40B4-BE49-F238E27FC236}">
                <a16:creationId xmlns:a16="http://schemas.microsoft.com/office/drawing/2014/main" id="{6F4F7C16-E39D-40C0-AD29-74EFEB22B9A8}"/>
              </a:ext>
            </a:extLst>
          </p:cNvPr>
          <p:cNvSpPr txBox="1"/>
          <p:nvPr/>
        </p:nvSpPr>
        <p:spPr>
          <a:xfrm>
            <a:off x="1316079" y="2987301"/>
            <a:ext cx="2245128" cy="39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A06CAD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Kontos Christos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A06CAD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" name="Google Shape;2624;p32">
            <a:extLst>
              <a:ext uri="{FF2B5EF4-FFF2-40B4-BE49-F238E27FC236}">
                <a16:creationId xmlns:a16="http://schemas.microsoft.com/office/drawing/2014/main" id="{673530DD-FCF7-479E-AD20-1758BABCECB9}"/>
              </a:ext>
            </a:extLst>
          </p:cNvPr>
          <p:cNvGrpSpPr/>
          <p:nvPr/>
        </p:nvGrpSpPr>
        <p:grpSpPr>
          <a:xfrm>
            <a:off x="6740674" y="1441767"/>
            <a:ext cx="4327375" cy="4436825"/>
            <a:chOff x="2806850" y="1325800"/>
            <a:chExt cx="3530356" cy="3407303"/>
          </a:xfrm>
        </p:grpSpPr>
        <p:sp>
          <p:nvSpPr>
            <p:cNvPr id="29" name="Google Shape;2625;p32">
              <a:extLst>
                <a:ext uri="{FF2B5EF4-FFF2-40B4-BE49-F238E27FC236}">
                  <a16:creationId xmlns:a16="http://schemas.microsoft.com/office/drawing/2014/main" id="{30C2BD1F-164D-4049-B92C-04CFF46D6FB7}"/>
                </a:ext>
              </a:extLst>
            </p:cNvPr>
            <p:cNvSpPr/>
            <p:nvPr/>
          </p:nvSpPr>
          <p:spPr>
            <a:xfrm>
              <a:off x="4062474" y="1339592"/>
              <a:ext cx="1026357" cy="487400"/>
            </a:xfrm>
            <a:custGeom>
              <a:avLst/>
              <a:gdLst/>
              <a:ahLst/>
              <a:cxnLst/>
              <a:rect l="l" t="t" r="r" b="b"/>
              <a:pathLst>
                <a:path w="28129" h="13358" extrusionOk="0">
                  <a:moveTo>
                    <a:pt x="14199" y="0"/>
                  </a:moveTo>
                  <a:cubicBezTo>
                    <a:pt x="14109" y="0"/>
                    <a:pt x="14018" y="3"/>
                    <a:pt x="13925" y="9"/>
                  </a:cubicBezTo>
                  <a:cubicBezTo>
                    <a:pt x="13348" y="29"/>
                    <a:pt x="12831" y="49"/>
                    <a:pt x="12274" y="149"/>
                  </a:cubicBezTo>
                  <a:cubicBezTo>
                    <a:pt x="11180" y="328"/>
                    <a:pt x="10146" y="646"/>
                    <a:pt x="9131" y="1103"/>
                  </a:cubicBezTo>
                  <a:cubicBezTo>
                    <a:pt x="7102" y="2018"/>
                    <a:pt x="5372" y="3411"/>
                    <a:pt x="3899" y="5082"/>
                  </a:cubicBezTo>
                  <a:cubicBezTo>
                    <a:pt x="2467" y="6753"/>
                    <a:pt x="1333" y="8663"/>
                    <a:pt x="577" y="10731"/>
                  </a:cubicBezTo>
                  <a:cubicBezTo>
                    <a:pt x="339" y="11328"/>
                    <a:pt x="180" y="11925"/>
                    <a:pt x="0" y="12522"/>
                  </a:cubicBezTo>
                  <a:cubicBezTo>
                    <a:pt x="398" y="12780"/>
                    <a:pt x="776" y="13059"/>
                    <a:pt x="1134" y="13357"/>
                  </a:cubicBezTo>
                  <a:cubicBezTo>
                    <a:pt x="1274" y="13318"/>
                    <a:pt x="1294" y="13238"/>
                    <a:pt x="1313" y="13158"/>
                  </a:cubicBezTo>
                  <a:cubicBezTo>
                    <a:pt x="1473" y="12780"/>
                    <a:pt x="1652" y="12442"/>
                    <a:pt x="1831" y="12084"/>
                  </a:cubicBezTo>
                  <a:cubicBezTo>
                    <a:pt x="1930" y="11925"/>
                    <a:pt x="2069" y="11766"/>
                    <a:pt x="2169" y="11587"/>
                  </a:cubicBezTo>
                  <a:lnTo>
                    <a:pt x="2507" y="11129"/>
                  </a:lnTo>
                  <a:lnTo>
                    <a:pt x="2885" y="10672"/>
                  </a:lnTo>
                  <a:cubicBezTo>
                    <a:pt x="3044" y="10533"/>
                    <a:pt x="3163" y="10373"/>
                    <a:pt x="3283" y="10254"/>
                  </a:cubicBezTo>
                  <a:cubicBezTo>
                    <a:pt x="3561" y="9976"/>
                    <a:pt x="3860" y="9737"/>
                    <a:pt x="4178" y="9478"/>
                  </a:cubicBezTo>
                  <a:cubicBezTo>
                    <a:pt x="4496" y="9240"/>
                    <a:pt x="4795" y="9001"/>
                    <a:pt x="5153" y="8802"/>
                  </a:cubicBezTo>
                  <a:cubicBezTo>
                    <a:pt x="5809" y="8384"/>
                    <a:pt x="6525" y="8046"/>
                    <a:pt x="7241" y="7767"/>
                  </a:cubicBezTo>
                  <a:cubicBezTo>
                    <a:pt x="7838" y="7509"/>
                    <a:pt x="8435" y="7350"/>
                    <a:pt x="9052" y="7171"/>
                  </a:cubicBezTo>
                  <a:cubicBezTo>
                    <a:pt x="9131" y="6912"/>
                    <a:pt x="9231" y="6673"/>
                    <a:pt x="9350" y="6415"/>
                  </a:cubicBezTo>
                  <a:cubicBezTo>
                    <a:pt x="9469" y="6176"/>
                    <a:pt x="9629" y="5917"/>
                    <a:pt x="9808" y="5679"/>
                  </a:cubicBezTo>
                  <a:lnTo>
                    <a:pt x="9808" y="5659"/>
                  </a:lnTo>
                  <a:cubicBezTo>
                    <a:pt x="10066" y="5221"/>
                    <a:pt x="10404" y="4863"/>
                    <a:pt x="10762" y="4525"/>
                  </a:cubicBezTo>
                  <a:cubicBezTo>
                    <a:pt x="11140" y="4207"/>
                    <a:pt x="11558" y="3928"/>
                    <a:pt x="11996" y="3769"/>
                  </a:cubicBezTo>
                  <a:cubicBezTo>
                    <a:pt x="12433" y="3570"/>
                    <a:pt x="12891" y="3411"/>
                    <a:pt x="13329" y="3371"/>
                  </a:cubicBezTo>
                  <a:cubicBezTo>
                    <a:pt x="13547" y="3311"/>
                    <a:pt x="13786" y="3311"/>
                    <a:pt x="14005" y="3311"/>
                  </a:cubicBezTo>
                  <a:lnTo>
                    <a:pt x="14204" y="3311"/>
                  </a:lnTo>
                  <a:cubicBezTo>
                    <a:pt x="14642" y="3311"/>
                    <a:pt x="15139" y="3371"/>
                    <a:pt x="15596" y="3491"/>
                  </a:cubicBezTo>
                  <a:cubicBezTo>
                    <a:pt x="16094" y="3630"/>
                    <a:pt x="16571" y="3829"/>
                    <a:pt x="16989" y="4107"/>
                  </a:cubicBezTo>
                  <a:cubicBezTo>
                    <a:pt x="17407" y="4386"/>
                    <a:pt x="17804" y="4724"/>
                    <a:pt x="18123" y="5102"/>
                  </a:cubicBezTo>
                  <a:cubicBezTo>
                    <a:pt x="18461" y="5500"/>
                    <a:pt x="18720" y="5898"/>
                    <a:pt x="18918" y="6355"/>
                  </a:cubicBezTo>
                  <a:cubicBezTo>
                    <a:pt x="19058" y="6594"/>
                    <a:pt x="19117" y="6872"/>
                    <a:pt x="19197" y="7151"/>
                  </a:cubicBezTo>
                  <a:cubicBezTo>
                    <a:pt x="20510" y="7509"/>
                    <a:pt x="21803" y="8046"/>
                    <a:pt x="22977" y="8762"/>
                  </a:cubicBezTo>
                  <a:cubicBezTo>
                    <a:pt x="23195" y="8881"/>
                    <a:pt x="23394" y="9041"/>
                    <a:pt x="23593" y="9180"/>
                  </a:cubicBezTo>
                  <a:cubicBezTo>
                    <a:pt x="23713" y="9259"/>
                    <a:pt x="23812" y="9359"/>
                    <a:pt x="23951" y="9438"/>
                  </a:cubicBezTo>
                  <a:cubicBezTo>
                    <a:pt x="24250" y="9677"/>
                    <a:pt x="24548" y="9936"/>
                    <a:pt x="24846" y="10194"/>
                  </a:cubicBezTo>
                  <a:cubicBezTo>
                    <a:pt x="24986" y="10334"/>
                    <a:pt x="25105" y="10473"/>
                    <a:pt x="25244" y="10632"/>
                  </a:cubicBezTo>
                  <a:lnTo>
                    <a:pt x="25602" y="11070"/>
                  </a:lnTo>
                  <a:lnTo>
                    <a:pt x="25960" y="11547"/>
                  </a:lnTo>
                  <a:cubicBezTo>
                    <a:pt x="26060" y="11726"/>
                    <a:pt x="26179" y="11865"/>
                    <a:pt x="26279" y="12044"/>
                  </a:cubicBezTo>
                  <a:cubicBezTo>
                    <a:pt x="26478" y="12383"/>
                    <a:pt x="26657" y="12741"/>
                    <a:pt x="26796" y="13119"/>
                  </a:cubicBezTo>
                  <a:cubicBezTo>
                    <a:pt x="26836" y="13178"/>
                    <a:pt x="26856" y="13278"/>
                    <a:pt x="26915" y="13357"/>
                  </a:cubicBezTo>
                  <a:lnTo>
                    <a:pt x="27055" y="13258"/>
                  </a:lnTo>
                  <a:cubicBezTo>
                    <a:pt x="27413" y="12979"/>
                    <a:pt x="27751" y="12721"/>
                    <a:pt x="28129" y="12462"/>
                  </a:cubicBezTo>
                  <a:cubicBezTo>
                    <a:pt x="27671" y="10731"/>
                    <a:pt x="26975" y="9041"/>
                    <a:pt x="26060" y="7469"/>
                  </a:cubicBezTo>
                  <a:cubicBezTo>
                    <a:pt x="25483" y="6514"/>
                    <a:pt x="24846" y="5619"/>
                    <a:pt x="24091" y="4803"/>
                  </a:cubicBezTo>
                  <a:cubicBezTo>
                    <a:pt x="23355" y="3988"/>
                    <a:pt x="22519" y="3212"/>
                    <a:pt x="21624" y="2575"/>
                  </a:cubicBezTo>
                  <a:cubicBezTo>
                    <a:pt x="19834" y="1243"/>
                    <a:pt x="17745" y="347"/>
                    <a:pt x="15557" y="89"/>
                  </a:cubicBezTo>
                  <a:lnTo>
                    <a:pt x="14741" y="9"/>
                  </a:lnTo>
                  <a:cubicBezTo>
                    <a:pt x="14555" y="9"/>
                    <a:pt x="14378" y="0"/>
                    <a:pt x="14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0" name="Google Shape;2626;p32">
              <a:extLst>
                <a:ext uri="{FF2B5EF4-FFF2-40B4-BE49-F238E27FC236}">
                  <a16:creationId xmlns:a16="http://schemas.microsoft.com/office/drawing/2014/main" id="{2F952157-59C0-4853-AA33-82789EA02F2E}"/>
                </a:ext>
              </a:extLst>
            </p:cNvPr>
            <p:cNvSpPr/>
            <p:nvPr/>
          </p:nvSpPr>
          <p:spPr>
            <a:xfrm>
              <a:off x="4044341" y="1889363"/>
              <a:ext cx="44296" cy="100195"/>
            </a:xfrm>
            <a:custGeom>
              <a:avLst/>
              <a:gdLst/>
              <a:ahLst/>
              <a:cxnLst/>
              <a:rect l="l" t="t" r="r" b="b"/>
              <a:pathLst>
                <a:path w="1214" h="2746" extrusionOk="0">
                  <a:moveTo>
                    <a:pt x="120" y="0"/>
                  </a:moveTo>
                  <a:cubicBezTo>
                    <a:pt x="40" y="696"/>
                    <a:pt x="0" y="1432"/>
                    <a:pt x="0" y="2129"/>
                  </a:cubicBezTo>
                  <a:lnTo>
                    <a:pt x="0" y="2188"/>
                  </a:lnTo>
                  <a:cubicBezTo>
                    <a:pt x="0" y="2228"/>
                    <a:pt x="0" y="2248"/>
                    <a:pt x="20" y="2268"/>
                  </a:cubicBezTo>
                  <a:cubicBezTo>
                    <a:pt x="40" y="2328"/>
                    <a:pt x="40" y="2367"/>
                    <a:pt x="80" y="2407"/>
                  </a:cubicBezTo>
                  <a:cubicBezTo>
                    <a:pt x="100" y="2467"/>
                    <a:pt x="120" y="2487"/>
                    <a:pt x="139" y="2546"/>
                  </a:cubicBezTo>
                  <a:lnTo>
                    <a:pt x="239" y="2646"/>
                  </a:lnTo>
                  <a:cubicBezTo>
                    <a:pt x="318" y="2686"/>
                    <a:pt x="398" y="2725"/>
                    <a:pt x="517" y="2745"/>
                  </a:cubicBezTo>
                  <a:cubicBezTo>
                    <a:pt x="617" y="2745"/>
                    <a:pt x="736" y="2745"/>
                    <a:pt x="816" y="2725"/>
                  </a:cubicBezTo>
                  <a:cubicBezTo>
                    <a:pt x="915" y="2686"/>
                    <a:pt x="975" y="2646"/>
                    <a:pt x="1035" y="2566"/>
                  </a:cubicBezTo>
                  <a:lnTo>
                    <a:pt x="1094" y="2487"/>
                  </a:lnTo>
                  <a:lnTo>
                    <a:pt x="1114" y="2447"/>
                  </a:lnTo>
                  <a:cubicBezTo>
                    <a:pt x="1134" y="2387"/>
                    <a:pt x="1174" y="2347"/>
                    <a:pt x="1174" y="2288"/>
                  </a:cubicBezTo>
                  <a:cubicBezTo>
                    <a:pt x="1194" y="2188"/>
                    <a:pt x="1214" y="2069"/>
                    <a:pt x="1214" y="1969"/>
                  </a:cubicBezTo>
                  <a:lnTo>
                    <a:pt x="1214" y="1790"/>
                  </a:lnTo>
                  <a:cubicBezTo>
                    <a:pt x="1214" y="1751"/>
                    <a:pt x="1214" y="1671"/>
                    <a:pt x="1194" y="1631"/>
                  </a:cubicBezTo>
                  <a:lnTo>
                    <a:pt x="1194" y="1591"/>
                  </a:lnTo>
                  <a:lnTo>
                    <a:pt x="1174" y="975"/>
                  </a:lnTo>
                  <a:cubicBezTo>
                    <a:pt x="1174" y="935"/>
                    <a:pt x="1174" y="855"/>
                    <a:pt x="1194" y="796"/>
                  </a:cubicBezTo>
                  <a:cubicBezTo>
                    <a:pt x="836" y="497"/>
                    <a:pt x="497" y="259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1" name="Google Shape;2627;p32">
              <a:extLst>
                <a:ext uri="{FF2B5EF4-FFF2-40B4-BE49-F238E27FC236}">
                  <a16:creationId xmlns:a16="http://schemas.microsoft.com/office/drawing/2014/main" id="{6BABA6A2-6F67-4D84-82AC-96122CEFED6E}"/>
                </a:ext>
              </a:extLst>
            </p:cNvPr>
            <p:cNvSpPr/>
            <p:nvPr/>
          </p:nvSpPr>
          <p:spPr>
            <a:xfrm>
              <a:off x="5066966" y="1884985"/>
              <a:ext cx="45062" cy="104792"/>
            </a:xfrm>
            <a:custGeom>
              <a:avLst/>
              <a:gdLst/>
              <a:ahLst/>
              <a:cxnLst/>
              <a:rect l="l" t="t" r="r" b="b"/>
              <a:pathLst>
                <a:path w="1235" h="2872" extrusionOk="0">
                  <a:moveTo>
                    <a:pt x="1115" y="1"/>
                  </a:moveTo>
                  <a:cubicBezTo>
                    <a:pt x="717" y="259"/>
                    <a:pt x="339" y="518"/>
                    <a:pt x="1" y="856"/>
                  </a:cubicBezTo>
                  <a:cubicBezTo>
                    <a:pt x="1" y="916"/>
                    <a:pt x="21" y="995"/>
                    <a:pt x="21" y="1095"/>
                  </a:cubicBezTo>
                  <a:lnTo>
                    <a:pt x="41" y="1692"/>
                  </a:lnTo>
                  <a:cubicBezTo>
                    <a:pt x="1" y="1970"/>
                    <a:pt x="1" y="2209"/>
                    <a:pt x="41" y="2467"/>
                  </a:cubicBezTo>
                  <a:cubicBezTo>
                    <a:pt x="120" y="2686"/>
                    <a:pt x="240" y="2845"/>
                    <a:pt x="478" y="2865"/>
                  </a:cubicBezTo>
                  <a:cubicBezTo>
                    <a:pt x="525" y="2869"/>
                    <a:pt x="570" y="2871"/>
                    <a:pt x="614" y="2871"/>
                  </a:cubicBezTo>
                  <a:cubicBezTo>
                    <a:pt x="799" y="2871"/>
                    <a:pt x="963" y="2831"/>
                    <a:pt x="1075" y="2686"/>
                  </a:cubicBezTo>
                  <a:cubicBezTo>
                    <a:pt x="1135" y="2607"/>
                    <a:pt x="1195" y="2487"/>
                    <a:pt x="1214" y="2388"/>
                  </a:cubicBezTo>
                  <a:cubicBezTo>
                    <a:pt x="1234" y="2348"/>
                    <a:pt x="1234" y="2268"/>
                    <a:pt x="1234" y="2209"/>
                  </a:cubicBezTo>
                  <a:lnTo>
                    <a:pt x="1234" y="2010"/>
                  </a:lnTo>
                  <a:cubicBezTo>
                    <a:pt x="1234" y="1353"/>
                    <a:pt x="1195" y="677"/>
                    <a:pt x="1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2" name="Google Shape;2628;p32">
              <a:extLst>
                <a:ext uri="{FF2B5EF4-FFF2-40B4-BE49-F238E27FC236}">
                  <a16:creationId xmlns:a16="http://schemas.microsoft.com/office/drawing/2014/main" id="{CAD6FC4C-352C-484E-91E1-B5069D6DBB02}"/>
                </a:ext>
              </a:extLst>
            </p:cNvPr>
            <p:cNvSpPr/>
            <p:nvPr/>
          </p:nvSpPr>
          <p:spPr>
            <a:xfrm>
              <a:off x="4403617" y="1476159"/>
              <a:ext cx="346230" cy="349368"/>
            </a:xfrm>
            <a:custGeom>
              <a:avLst/>
              <a:gdLst/>
              <a:ahLst/>
              <a:cxnLst/>
              <a:rect l="l" t="t" r="r" b="b"/>
              <a:pathLst>
                <a:path w="9489" h="9575" extrusionOk="0">
                  <a:moveTo>
                    <a:pt x="4764" y="0"/>
                  </a:moveTo>
                  <a:cubicBezTo>
                    <a:pt x="4117" y="0"/>
                    <a:pt x="3461" y="118"/>
                    <a:pt x="2805" y="384"/>
                  </a:cubicBezTo>
                  <a:cubicBezTo>
                    <a:pt x="2507" y="523"/>
                    <a:pt x="2248" y="663"/>
                    <a:pt x="1969" y="861"/>
                  </a:cubicBezTo>
                  <a:cubicBezTo>
                    <a:pt x="1552" y="1180"/>
                    <a:pt x="1154" y="1617"/>
                    <a:pt x="796" y="2135"/>
                  </a:cubicBezTo>
                  <a:cubicBezTo>
                    <a:pt x="597" y="2473"/>
                    <a:pt x="398" y="2851"/>
                    <a:pt x="279" y="3249"/>
                  </a:cubicBezTo>
                  <a:cubicBezTo>
                    <a:pt x="279" y="3269"/>
                    <a:pt x="279" y="3269"/>
                    <a:pt x="259" y="3308"/>
                  </a:cubicBezTo>
                  <a:lnTo>
                    <a:pt x="259" y="3328"/>
                  </a:lnTo>
                  <a:lnTo>
                    <a:pt x="259" y="3348"/>
                  </a:lnTo>
                  <a:lnTo>
                    <a:pt x="259" y="3368"/>
                  </a:lnTo>
                  <a:cubicBezTo>
                    <a:pt x="259" y="3388"/>
                    <a:pt x="259" y="3388"/>
                    <a:pt x="219" y="3428"/>
                  </a:cubicBezTo>
                  <a:cubicBezTo>
                    <a:pt x="219" y="3448"/>
                    <a:pt x="199" y="3467"/>
                    <a:pt x="199" y="3487"/>
                  </a:cubicBezTo>
                  <a:lnTo>
                    <a:pt x="199" y="3527"/>
                  </a:lnTo>
                  <a:cubicBezTo>
                    <a:pt x="179" y="3567"/>
                    <a:pt x="179" y="3646"/>
                    <a:pt x="159" y="3686"/>
                  </a:cubicBezTo>
                  <a:cubicBezTo>
                    <a:pt x="100" y="3865"/>
                    <a:pt x="80" y="4064"/>
                    <a:pt x="60" y="4243"/>
                  </a:cubicBezTo>
                  <a:cubicBezTo>
                    <a:pt x="20" y="4442"/>
                    <a:pt x="20" y="4641"/>
                    <a:pt x="0" y="4840"/>
                  </a:cubicBezTo>
                  <a:cubicBezTo>
                    <a:pt x="0" y="5039"/>
                    <a:pt x="0" y="5258"/>
                    <a:pt x="20" y="5457"/>
                  </a:cubicBezTo>
                  <a:cubicBezTo>
                    <a:pt x="60" y="5894"/>
                    <a:pt x="179" y="6312"/>
                    <a:pt x="358" y="6710"/>
                  </a:cubicBezTo>
                  <a:cubicBezTo>
                    <a:pt x="517" y="7128"/>
                    <a:pt x="756" y="7506"/>
                    <a:pt x="1015" y="7884"/>
                  </a:cubicBezTo>
                  <a:cubicBezTo>
                    <a:pt x="1313" y="8222"/>
                    <a:pt x="1671" y="8540"/>
                    <a:pt x="2049" y="8799"/>
                  </a:cubicBezTo>
                  <a:cubicBezTo>
                    <a:pt x="2447" y="9037"/>
                    <a:pt x="2865" y="9236"/>
                    <a:pt x="3302" y="9395"/>
                  </a:cubicBezTo>
                  <a:cubicBezTo>
                    <a:pt x="3760" y="9515"/>
                    <a:pt x="4257" y="9575"/>
                    <a:pt x="4695" y="9575"/>
                  </a:cubicBezTo>
                  <a:cubicBezTo>
                    <a:pt x="5192" y="9535"/>
                    <a:pt x="5650" y="9475"/>
                    <a:pt x="6087" y="9316"/>
                  </a:cubicBezTo>
                  <a:cubicBezTo>
                    <a:pt x="6545" y="9177"/>
                    <a:pt x="6943" y="8978"/>
                    <a:pt x="7340" y="8699"/>
                  </a:cubicBezTo>
                  <a:cubicBezTo>
                    <a:pt x="7718" y="8421"/>
                    <a:pt x="8057" y="8122"/>
                    <a:pt x="8335" y="7784"/>
                  </a:cubicBezTo>
                  <a:cubicBezTo>
                    <a:pt x="8614" y="7426"/>
                    <a:pt x="8852" y="7048"/>
                    <a:pt x="9011" y="6650"/>
                  </a:cubicBezTo>
                  <a:cubicBezTo>
                    <a:pt x="9370" y="5894"/>
                    <a:pt x="9489" y="5039"/>
                    <a:pt x="9409" y="4243"/>
                  </a:cubicBezTo>
                  <a:cubicBezTo>
                    <a:pt x="9370" y="4064"/>
                    <a:pt x="9350" y="3865"/>
                    <a:pt x="9310" y="3706"/>
                  </a:cubicBezTo>
                  <a:cubicBezTo>
                    <a:pt x="9310" y="3646"/>
                    <a:pt x="9270" y="3627"/>
                    <a:pt x="9270" y="3567"/>
                  </a:cubicBezTo>
                  <a:cubicBezTo>
                    <a:pt x="9270" y="3547"/>
                    <a:pt x="9270" y="3547"/>
                    <a:pt x="9250" y="3527"/>
                  </a:cubicBezTo>
                  <a:cubicBezTo>
                    <a:pt x="9250" y="3507"/>
                    <a:pt x="9230" y="3448"/>
                    <a:pt x="9230" y="3428"/>
                  </a:cubicBezTo>
                  <a:cubicBezTo>
                    <a:pt x="9230" y="3408"/>
                    <a:pt x="9230" y="3408"/>
                    <a:pt x="9210" y="3368"/>
                  </a:cubicBezTo>
                  <a:lnTo>
                    <a:pt x="9210" y="3348"/>
                  </a:lnTo>
                  <a:lnTo>
                    <a:pt x="9210" y="3328"/>
                  </a:lnTo>
                  <a:cubicBezTo>
                    <a:pt x="9210" y="3308"/>
                    <a:pt x="9210" y="3308"/>
                    <a:pt x="9171" y="3269"/>
                  </a:cubicBezTo>
                  <a:lnTo>
                    <a:pt x="9171" y="3249"/>
                  </a:lnTo>
                  <a:cubicBezTo>
                    <a:pt x="9051" y="2851"/>
                    <a:pt x="8872" y="2473"/>
                    <a:pt x="8673" y="2155"/>
                  </a:cubicBezTo>
                  <a:cubicBezTo>
                    <a:pt x="8315" y="1558"/>
                    <a:pt x="7858" y="1080"/>
                    <a:pt x="7380" y="762"/>
                  </a:cubicBezTo>
                  <a:cubicBezTo>
                    <a:pt x="7281" y="682"/>
                    <a:pt x="7221" y="643"/>
                    <a:pt x="7122" y="583"/>
                  </a:cubicBezTo>
                  <a:cubicBezTo>
                    <a:pt x="6565" y="324"/>
                    <a:pt x="5948" y="86"/>
                    <a:pt x="5292" y="26"/>
                  </a:cubicBezTo>
                  <a:cubicBezTo>
                    <a:pt x="5117" y="9"/>
                    <a:pt x="4941" y="0"/>
                    <a:pt x="4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3" name="Google Shape;2629;p32">
              <a:extLst>
                <a:ext uri="{FF2B5EF4-FFF2-40B4-BE49-F238E27FC236}">
                  <a16:creationId xmlns:a16="http://schemas.microsoft.com/office/drawing/2014/main" id="{8D759EAB-9183-4DE1-9B2D-3A9B4A621988}"/>
                </a:ext>
              </a:extLst>
            </p:cNvPr>
            <p:cNvSpPr/>
            <p:nvPr/>
          </p:nvSpPr>
          <p:spPr>
            <a:xfrm>
              <a:off x="2820642" y="2528780"/>
              <a:ext cx="496485" cy="1033618"/>
            </a:xfrm>
            <a:custGeom>
              <a:avLst/>
              <a:gdLst/>
              <a:ahLst/>
              <a:cxnLst/>
              <a:rect l="l" t="t" r="r" b="b"/>
              <a:pathLst>
                <a:path w="13607" h="28328" extrusionOk="0">
                  <a:moveTo>
                    <a:pt x="12771" y="1"/>
                  </a:moveTo>
                  <a:cubicBezTo>
                    <a:pt x="12712" y="40"/>
                    <a:pt x="12632" y="40"/>
                    <a:pt x="12552" y="60"/>
                  </a:cubicBezTo>
                  <a:cubicBezTo>
                    <a:pt x="12254" y="140"/>
                    <a:pt x="11976" y="199"/>
                    <a:pt x="11697" y="299"/>
                  </a:cubicBezTo>
                  <a:cubicBezTo>
                    <a:pt x="11140" y="478"/>
                    <a:pt x="10583" y="677"/>
                    <a:pt x="10046" y="916"/>
                  </a:cubicBezTo>
                  <a:cubicBezTo>
                    <a:pt x="9767" y="1015"/>
                    <a:pt x="9489" y="1134"/>
                    <a:pt x="9210" y="1254"/>
                  </a:cubicBezTo>
                  <a:cubicBezTo>
                    <a:pt x="9051" y="1333"/>
                    <a:pt x="8872" y="1433"/>
                    <a:pt x="8693" y="1512"/>
                  </a:cubicBezTo>
                  <a:cubicBezTo>
                    <a:pt x="7360" y="2209"/>
                    <a:pt x="6107" y="3064"/>
                    <a:pt x="4993" y="4059"/>
                  </a:cubicBezTo>
                  <a:cubicBezTo>
                    <a:pt x="4178" y="4815"/>
                    <a:pt x="3422" y="5610"/>
                    <a:pt x="2745" y="6486"/>
                  </a:cubicBezTo>
                  <a:cubicBezTo>
                    <a:pt x="2089" y="7341"/>
                    <a:pt x="1532" y="8316"/>
                    <a:pt x="1094" y="9310"/>
                  </a:cubicBezTo>
                  <a:cubicBezTo>
                    <a:pt x="637" y="10305"/>
                    <a:pt x="318" y="11379"/>
                    <a:pt x="139" y="12453"/>
                  </a:cubicBezTo>
                  <a:cubicBezTo>
                    <a:pt x="40" y="12991"/>
                    <a:pt x="20" y="13548"/>
                    <a:pt x="0" y="14085"/>
                  </a:cubicBezTo>
                  <a:lnTo>
                    <a:pt x="0" y="14900"/>
                  </a:lnTo>
                  <a:lnTo>
                    <a:pt x="60" y="15716"/>
                  </a:lnTo>
                  <a:cubicBezTo>
                    <a:pt x="199" y="16830"/>
                    <a:pt x="497" y="17884"/>
                    <a:pt x="915" y="18899"/>
                  </a:cubicBezTo>
                  <a:cubicBezTo>
                    <a:pt x="1333" y="19933"/>
                    <a:pt x="1850" y="20888"/>
                    <a:pt x="2526" y="21783"/>
                  </a:cubicBezTo>
                  <a:cubicBezTo>
                    <a:pt x="3183" y="22678"/>
                    <a:pt x="3919" y="23514"/>
                    <a:pt x="4754" y="24250"/>
                  </a:cubicBezTo>
                  <a:cubicBezTo>
                    <a:pt x="5570" y="25006"/>
                    <a:pt x="6465" y="25642"/>
                    <a:pt x="7400" y="26239"/>
                  </a:cubicBezTo>
                  <a:cubicBezTo>
                    <a:pt x="7639" y="26358"/>
                    <a:pt x="7838" y="26498"/>
                    <a:pt x="8057" y="26617"/>
                  </a:cubicBezTo>
                  <a:cubicBezTo>
                    <a:pt x="8096" y="26637"/>
                    <a:pt x="8116" y="26657"/>
                    <a:pt x="8176" y="26697"/>
                  </a:cubicBezTo>
                  <a:cubicBezTo>
                    <a:pt x="8355" y="26796"/>
                    <a:pt x="8494" y="26856"/>
                    <a:pt x="8673" y="26935"/>
                  </a:cubicBezTo>
                  <a:cubicBezTo>
                    <a:pt x="8793" y="27015"/>
                    <a:pt x="8932" y="27055"/>
                    <a:pt x="9051" y="27134"/>
                  </a:cubicBezTo>
                  <a:cubicBezTo>
                    <a:pt x="9151" y="27194"/>
                    <a:pt x="9270" y="27234"/>
                    <a:pt x="9370" y="27293"/>
                  </a:cubicBezTo>
                  <a:cubicBezTo>
                    <a:pt x="9568" y="27353"/>
                    <a:pt x="9748" y="27453"/>
                    <a:pt x="9946" y="27532"/>
                  </a:cubicBezTo>
                  <a:cubicBezTo>
                    <a:pt x="9986" y="27552"/>
                    <a:pt x="10046" y="27552"/>
                    <a:pt x="10066" y="27592"/>
                  </a:cubicBezTo>
                  <a:cubicBezTo>
                    <a:pt x="10285" y="27691"/>
                    <a:pt x="10543" y="27751"/>
                    <a:pt x="10762" y="27850"/>
                  </a:cubicBezTo>
                  <a:cubicBezTo>
                    <a:pt x="10822" y="27870"/>
                    <a:pt x="10862" y="27890"/>
                    <a:pt x="10941" y="27890"/>
                  </a:cubicBezTo>
                  <a:cubicBezTo>
                    <a:pt x="11060" y="27930"/>
                    <a:pt x="11180" y="27970"/>
                    <a:pt x="11319" y="28010"/>
                  </a:cubicBezTo>
                  <a:cubicBezTo>
                    <a:pt x="11677" y="28129"/>
                    <a:pt x="12055" y="28228"/>
                    <a:pt x="12453" y="28328"/>
                  </a:cubicBezTo>
                  <a:cubicBezTo>
                    <a:pt x="12552" y="28129"/>
                    <a:pt x="12672" y="27930"/>
                    <a:pt x="12771" y="27771"/>
                  </a:cubicBezTo>
                  <a:cubicBezTo>
                    <a:pt x="12930" y="27512"/>
                    <a:pt x="13070" y="27293"/>
                    <a:pt x="13229" y="27075"/>
                  </a:cubicBezTo>
                  <a:cubicBezTo>
                    <a:pt x="12791" y="26915"/>
                    <a:pt x="12413" y="26717"/>
                    <a:pt x="12035" y="26498"/>
                  </a:cubicBezTo>
                  <a:cubicBezTo>
                    <a:pt x="10643" y="25722"/>
                    <a:pt x="9529" y="24528"/>
                    <a:pt x="8653" y="23215"/>
                  </a:cubicBezTo>
                  <a:cubicBezTo>
                    <a:pt x="7838" y="21942"/>
                    <a:pt x="7261" y="20550"/>
                    <a:pt x="6883" y="19117"/>
                  </a:cubicBezTo>
                  <a:cubicBezTo>
                    <a:pt x="6664" y="19038"/>
                    <a:pt x="6465" y="18958"/>
                    <a:pt x="6246" y="18859"/>
                  </a:cubicBezTo>
                  <a:cubicBezTo>
                    <a:pt x="6047" y="18779"/>
                    <a:pt x="5809" y="18660"/>
                    <a:pt x="5610" y="18541"/>
                  </a:cubicBezTo>
                  <a:cubicBezTo>
                    <a:pt x="5093" y="18222"/>
                    <a:pt x="4516" y="17765"/>
                    <a:pt x="4078" y="17128"/>
                  </a:cubicBezTo>
                  <a:cubicBezTo>
                    <a:pt x="3621" y="16492"/>
                    <a:pt x="3302" y="15676"/>
                    <a:pt x="3203" y="14801"/>
                  </a:cubicBezTo>
                  <a:cubicBezTo>
                    <a:pt x="3183" y="14582"/>
                    <a:pt x="3183" y="14363"/>
                    <a:pt x="3183" y="14144"/>
                  </a:cubicBezTo>
                  <a:cubicBezTo>
                    <a:pt x="3203" y="13906"/>
                    <a:pt x="3203" y="13687"/>
                    <a:pt x="3263" y="13468"/>
                  </a:cubicBezTo>
                  <a:cubicBezTo>
                    <a:pt x="3322" y="12991"/>
                    <a:pt x="3481" y="12553"/>
                    <a:pt x="3680" y="12115"/>
                  </a:cubicBezTo>
                  <a:cubicBezTo>
                    <a:pt x="3879" y="11678"/>
                    <a:pt x="4178" y="11280"/>
                    <a:pt x="4476" y="10902"/>
                  </a:cubicBezTo>
                  <a:cubicBezTo>
                    <a:pt x="4794" y="10524"/>
                    <a:pt x="5172" y="10206"/>
                    <a:pt x="5590" y="9927"/>
                  </a:cubicBezTo>
                  <a:cubicBezTo>
                    <a:pt x="5988" y="9649"/>
                    <a:pt x="6445" y="9450"/>
                    <a:pt x="6903" y="9290"/>
                  </a:cubicBezTo>
                  <a:cubicBezTo>
                    <a:pt x="7301" y="7858"/>
                    <a:pt x="7878" y="6505"/>
                    <a:pt x="8673" y="5252"/>
                  </a:cubicBezTo>
                  <a:cubicBezTo>
                    <a:pt x="9171" y="4476"/>
                    <a:pt x="9787" y="3760"/>
                    <a:pt x="10484" y="3144"/>
                  </a:cubicBezTo>
                  <a:cubicBezTo>
                    <a:pt x="10961" y="2726"/>
                    <a:pt x="11458" y="2328"/>
                    <a:pt x="12035" y="1990"/>
                  </a:cubicBezTo>
                  <a:cubicBezTo>
                    <a:pt x="12533" y="1691"/>
                    <a:pt x="13050" y="1473"/>
                    <a:pt x="13607" y="1294"/>
                  </a:cubicBezTo>
                  <a:cubicBezTo>
                    <a:pt x="13428" y="1055"/>
                    <a:pt x="13269" y="836"/>
                    <a:pt x="13129" y="577"/>
                  </a:cubicBezTo>
                  <a:lnTo>
                    <a:pt x="12871" y="199"/>
                  </a:lnTo>
                  <a:lnTo>
                    <a:pt x="127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4" name="Google Shape;2630;p32">
              <a:extLst>
                <a:ext uri="{FF2B5EF4-FFF2-40B4-BE49-F238E27FC236}">
                  <a16:creationId xmlns:a16="http://schemas.microsoft.com/office/drawing/2014/main" id="{685F04FD-BF2F-4EB9-AED7-11C6A6467E65}"/>
                </a:ext>
              </a:extLst>
            </p:cNvPr>
            <p:cNvSpPr/>
            <p:nvPr/>
          </p:nvSpPr>
          <p:spPr>
            <a:xfrm>
              <a:off x="3356984" y="3534736"/>
              <a:ext cx="111104" cy="48674"/>
            </a:xfrm>
            <a:custGeom>
              <a:avLst/>
              <a:gdLst/>
              <a:ahLst/>
              <a:cxnLst/>
              <a:rect l="l" t="t" r="r" b="b"/>
              <a:pathLst>
                <a:path w="3045" h="1334" extrusionOk="0">
                  <a:moveTo>
                    <a:pt x="717" y="1"/>
                  </a:moveTo>
                  <a:cubicBezTo>
                    <a:pt x="419" y="399"/>
                    <a:pt x="200" y="797"/>
                    <a:pt x="1" y="1194"/>
                  </a:cubicBezTo>
                  <a:cubicBezTo>
                    <a:pt x="717" y="1294"/>
                    <a:pt x="1433" y="1334"/>
                    <a:pt x="2129" y="1334"/>
                  </a:cubicBezTo>
                  <a:lnTo>
                    <a:pt x="2408" y="1334"/>
                  </a:lnTo>
                  <a:cubicBezTo>
                    <a:pt x="2428" y="1334"/>
                    <a:pt x="2448" y="1334"/>
                    <a:pt x="2507" y="1314"/>
                  </a:cubicBezTo>
                  <a:cubicBezTo>
                    <a:pt x="2627" y="1294"/>
                    <a:pt x="2726" y="1234"/>
                    <a:pt x="2826" y="1155"/>
                  </a:cubicBezTo>
                  <a:cubicBezTo>
                    <a:pt x="3005" y="1015"/>
                    <a:pt x="3044" y="797"/>
                    <a:pt x="3024" y="538"/>
                  </a:cubicBezTo>
                  <a:cubicBezTo>
                    <a:pt x="3005" y="439"/>
                    <a:pt x="2965" y="319"/>
                    <a:pt x="2905" y="240"/>
                  </a:cubicBezTo>
                  <a:cubicBezTo>
                    <a:pt x="2845" y="200"/>
                    <a:pt x="2826" y="160"/>
                    <a:pt x="2766" y="140"/>
                  </a:cubicBezTo>
                  <a:lnTo>
                    <a:pt x="2627" y="61"/>
                  </a:lnTo>
                  <a:cubicBezTo>
                    <a:pt x="2506" y="28"/>
                    <a:pt x="2368" y="13"/>
                    <a:pt x="2224" y="13"/>
                  </a:cubicBezTo>
                  <a:cubicBezTo>
                    <a:pt x="2107" y="13"/>
                    <a:pt x="1987" y="23"/>
                    <a:pt x="1871" y="41"/>
                  </a:cubicBezTo>
                  <a:cubicBezTo>
                    <a:pt x="1493" y="41"/>
                    <a:pt x="1115" y="21"/>
                    <a:pt x="7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5" name="Google Shape;2631;p32">
              <a:extLst>
                <a:ext uri="{FF2B5EF4-FFF2-40B4-BE49-F238E27FC236}">
                  <a16:creationId xmlns:a16="http://schemas.microsoft.com/office/drawing/2014/main" id="{CD01BD2D-F4AE-4826-9068-7EB7E489600E}"/>
                </a:ext>
              </a:extLst>
            </p:cNvPr>
            <p:cNvSpPr/>
            <p:nvPr/>
          </p:nvSpPr>
          <p:spPr>
            <a:xfrm>
              <a:off x="3366434" y="2509917"/>
              <a:ext cx="103843" cy="50827"/>
            </a:xfrm>
            <a:custGeom>
              <a:avLst/>
              <a:gdLst/>
              <a:ahLst/>
              <a:cxnLst/>
              <a:rect l="l" t="t" r="r" b="b"/>
              <a:pathLst>
                <a:path w="2846" h="1393" extrusionOk="0">
                  <a:moveTo>
                    <a:pt x="1990" y="0"/>
                  </a:moveTo>
                  <a:cubicBezTo>
                    <a:pt x="1393" y="0"/>
                    <a:pt x="796" y="60"/>
                    <a:pt x="239" y="100"/>
                  </a:cubicBezTo>
                  <a:cubicBezTo>
                    <a:pt x="140" y="100"/>
                    <a:pt x="60" y="140"/>
                    <a:pt x="0" y="140"/>
                  </a:cubicBezTo>
                  <a:cubicBezTo>
                    <a:pt x="259" y="577"/>
                    <a:pt x="538" y="995"/>
                    <a:pt x="856" y="1393"/>
                  </a:cubicBezTo>
                  <a:cubicBezTo>
                    <a:pt x="1095" y="1373"/>
                    <a:pt x="1353" y="1373"/>
                    <a:pt x="1572" y="1373"/>
                  </a:cubicBezTo>
                  <a:lnTo>
                    <a:pt x="1632" y="1373"/>
                  </a:lnTo>
                  <a:cubicBezTo>
                    <a:pt x="1719" y="1380"/>
                    <a:pt x="1814" y="1385"/>
                    <a:pt x="1913" y="1385"/>
                  </a:cubicBezTo>
                  <a:cubicBezTo>
                    <a:pt x="2083" y="1385"/>
                    <a:pt x="2263" y="1371"/>
                    <a:pt x="2427" y="1333"/>
                  </a:cubicBezTo>
                  <a:cubicBezTo>
                    <a:pt x="2666" y="1254"/>
                    <a:pt x="2825" y="1094"/>
                    <a:pt x="2845" y="856"/>
                  </a:cubicBezTo>
                  <a:lnTo>
                    <a:pt x="2845" y="796"/>
                  </a:lnTo>
                  <a:lnTo>
                    <a:pt x="2845" y="776"/>
                  </a:lnTo>
                  <a:lnTo>
                    <a:pt x="2845" y="657"/>
                  </a:lnTo>
                  <a:cubicBezTo>
                    <a:pt x="2845" y="577"/>
                    <a:pt x="2845" y="557"/>
                    <a:pt x="2825" y="478"/>
                  </a:cubicBezTo>
                  <a:cubicBezTo>
                    <a:pt x="2785" y="358"/>
                    <a:pt x="2746" y="279"/>
                    <a:pt x="2666" y="199"/>
                  </a:cubicBezTo>
                  <a:cubicBezTo>
                    <a:pt x="2586" y="140"/>
                    <a:pt x="2467" y="80"/>
                    <a:pt x="2368" y="40"/>
                  </a:cubicBezTo>
                  <a:cubicBezTo>
                    <a:pt x="2328" y="0"/>
                    <a:pt x="224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6" name="Google Shape;2632;p32">
              <a:extLst>
                <a:ext uri="{FF2B5EF4-FFF2-40B4-BE49-F238E27FC236}">
                  <a16:creationId xmlns:a16="http://schemas.microsoft.com/office/drawing/2014/main" id="{8723D80F-AC65-4496-B2A2-A64A166287A7}"/>
                </a:ext>
              </a:extLst>
            </p:cNvPr>
            <p:cNvSpPr/>
            <p:nvPr/>
          </p:nvSpPr>
          <p:spPr>
            <a:xfrm>
              <a:off x="2958522" y="2868465"/>
              <a:ext cx="342654" cy="352798"/>
            </a:xfrm>
            <a:custGeom>
              <a:avLst/>
              <a:gdLst/>
              <a:ahLst/>
              <a:cxnLst/>
              <a:rect l="l" t="t" r="r" b="b"/>
              <a:pathLst>
                <a:path w="9391" h="9669" extrusionOk="0">
                  <a:moveTo>
                    <a:pt x="4676" y="0"/>
                  </a:moveTo>
                  <a:cubicBezTo>
                    <a:pt x="4676" y="0"/>
                    <a:pt x="4556" y="0"/>
                    <a:pt x="4317" y="20"/>
                  </a:cubicBezTo>
                  <a:cubicBezTo>
                    <a:pt x="4198" y="20"/>
                    <a:pt x="4079" y="60"/>
                    <a:pt x="3920" y="80"/>
                  </a:cubicBezTo>
                  <a:cubicBezTo>
                    <a:pt x="3860" y="80"/>
                    <a:pt x="3780" y="100"/>
                    <a:pt x="3701" y="120"/>
                  </a:cubicBezTo>
                  <a:lnTo>
                    <a:pt x="3681" y="120"/>
                  </a:lnTo>
                  <a:cubicBezTo>
                    <a:pt x="3621" y="160"/>
                    <a:pt x="3581" y="160"/>
                    <a:pt x="3522" y="179"/>
                  </a:cubicBezTo>
                  <a:cubicBezTo>
                    <a:pt x="3502" y="179"/>
                    <a:pt x="3502" y="179"/>
                    <a:pt x="3482" y="199"/>
                  </a:cubicBezTo>
                  <a:cubicBezTo>
                    <a:pt x="3462" y="199"/>
                    <a:pt x="3422" y="219"/>
                    <a:pt x="3402" y="219"/>
                  </a:cubicBezTo>
                  <a:lnTo>
                    <a:pt x="3382" y="219"/>
                  </a:lnTo>
                  <a:cubicBezTo>
                    <a:pt x="3363" y="219"/>
                    <a:pt x="3303" y="259"/>
                    <a:pt x="3283" y="259"/>
                  </a:cubicBezTo>
                  <a:lnTo>
                    <a:pt x="3263" y="259"/>
                  </a:lnTo>
                  <a:cubicBezTo>
                    <a:pt x="3263" y="259"/>
                    <a:pt x="3223" y="259"/>
                    <a:pt x="3223" y="279"/>
                  </a:cubicBezTo>
                  <a:cubicBezTo>
                    <a:pt x="3184" y="299"/>
                    <a:pt x="3124" y="299"/>
                    <a:pt x="3084" y="319"/>
                  </a:cubicBezTo>
                  <a:cubicBezTo>
                    <a:pt x="2766" y="438"/>
                    <a:pt x="2428" y="61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8" y="2865"/>
                    <a:pt x="140" y="3581"/>
                    <a:pt x="41" y="4357"/>
                  </a:cubicBezTo>
                  <a:cubicBezTo>
                    <a:pt x="21" y="4556"/>
                    <a:pt x="21" y="4755"/>
                    <a:pt x="1" y="4954"/>
                  </a:cubicBezTo>
                  <a:cubicBezTo>
                    <a:pt x="1" y="5153"/>
                    <a:pt x="1" y="5371"/>
                    <a:pt x="21" y="5570"/>
                  </a:cubicBezTo>
                  <a:cubicBezTo>
                    <a:pt x="41" y="5988"/>
                    <a:pt x="180" y="6426"/>
                    <a:pt x="339" y="6824"/>
                  </a:cubicBezTo>
                  <a:cubicBezTo>
                    <a:pt x="339" y="6843"/>
                    <a:pt x="379" y="6863"/>
                    <a:pt x="399" y="6883"/>
                  </a:cubicBezTo>
                  <a:cubicBezTo>
                    <a:pt x="578" y="7261"/>
                    <a:pt x="796" y="7619"/>
                    <a:pt x="1035" y="7957"/>
                  </a:cubicBezTo>
                  <a:cubicBezTo>
                    <a:pt x="1334" y="8316"/>
                    <a:pt x="1692" y="8634"/>
                    <a:pt x="2070" y="8873"/>
                  </a:cubicBezTo>
                  <a:cubicBezTo>
                    <a:pt x="2189" y="8952"/>
                    <a:pt x="2308" y="9052"/>
                    <a:pt x="2467" y="9131"/>
                  </a:cubicBezTo>
                  <a:cubicBezTo>
                    <a:pt x="2666" y="9231"/>
                    <a:pt x="2845" y="9330"/>
                    <a:pt x="3064" y="9390"/>
                  </a:cubicBezTo>
                  <a:lnTo>
                    <a:pt x="3283" y="9469"/>
                  </a:lnTo>
                  <a:lnTo>
                    <a:pt x="3303" y="9469"/>
                  </a:lnTo>
                  <a:cubicBezTo>
                    <a:pt x="3323" y="9469"/>
                    <a:pt x="3363" y="9469"/>
                    <a:pt x="3363" y="9489"/>
                  </a:cubicBezTo>
                  <a:cubicBezTo>
                    <a:pt x="3382" y="9489"/>
                    <a:pt x="3402" y="9529"/>
                    <a:pt x="3422" y="9529"/>
                  </a:cubicBezTo>
                  <a:lnTo>
                    <a:pt x="3482" y="9529"/>
                  </a:lnTo>
                  <a:cubicBezTo>
                    <a:pt x="3522" y="9549"/>
                    <a:pt x="3601" y="9549"/>
                    <a:pt x="3661" y="9569"/>
                  </a:cubicBezTo>
                  <a:cubicBezTo>
                    <a:pt x="3999" y="9648"/>
                    <a:pt x="4317" y="9668"/>
                    <a:pt x="4676" y="9668"/>
                  </a:cubicBezTo>
                  <a:cubicBezTo>
                    <a:pt x="5153" y="9648"/>
                    <a:pt x="5610" y="9569"/>
                    <a:pt x="6028" y="9430"/>
                  </a:cubicBezTo>
                  <a:cubicBezTo>
                    <a:pt x="6486" y="9270"/>
                    <a:pt x="6884" y="9071"/>
                    <a:pt x="7281" y="8793"/>
                  </a:cubicBezTo>
                  <a:cubicBezTo>
                    <a:pt x="7659" y="8534"/>
                    <a:pt x="7998" y="8236"/>
                    <a:pt x="8276" y="7878"/>
                  </a:cubicBezTo>
                  <a:cubicBezTo>
                    <a:pt x="8555" y="7540"/>
                    <a:pt x="8793" y="7162"/>
                    <a:pt x="8952" y="6764"/>
                  </a:cubicBezTo>
                  <a:cubicBezTo>
                    <a:pt x="9291" y="5968"/>
                    <a:pt x="9390" y="5113"/>
                    <a:pt x="9310" y="4317"/>
                  </a:cubicBezTo>
                  <a:cubicBezTo>
                    <a:pt x="9251" y="3561"/>
                    <a:pt x="8952" y="2825"/>
                    <a:pt x="8594" y="2228"/>
                  </a:cubicBezTo>
                  <a:cubicBezTo>
                    <a:pt x="8236" y="1691"/>
                    <a:pt x="7759" y="1214"/>
                    <a:pt x="7281" y="876"/>
                  </a:cubicBezTo>
                  <a:cubicBezTo>
                    <a:pt x="6804" y="518"/>
                    <a:pt x="6346" y="319"/>
                    <a:pt x="5949" y="199"/>
                  </a:cubicBezTo>
                  <a:cubicBezTo>
                    <a:pt x="5829" y="179"/>
                    <a:pt x="5750" y="160"/>
                    <a:pt x="5670" y="120"/>
                  </a:cubicBezTo>
                  <a:cubicBezTo>
                    <a:pt x="5571" y="100"/>
                    <a:pt x="5491" y="100"/>
                    <a:pt x="5412" y="80"/>
                  </a:cubicBezTo>
                  <a:cubicBezTo>
                    <a:pt x="5272" y="60"/>
                    <a:pt x="5113" y="20"/>
                    <a:pt x="5014" y="20"/>
                  </a:cubicBezTo>
                  <a:cubicBezTo>
                    <a:pt x="4795" y="0"/>
                    <a:pt x="4676" y="0"/>
                    <a:pt x="46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7" name="Google Shape;2633;p32">
              <a:extLst>
                <a:ext uri="{FF2B5EF4-FFF2-40B4-BE49-F238E27FC236}">
                  <a16:creationId xmlns:a16="http://schemas.microsoft.com/office/drawing/2014/main" id="{3DEF6775-445E-41D0-A504-FE1B79394A06}"/>
                </a:ext>
              </a:extLst>
            </p:cNvPr>
            <p:cNvSpPr/>
            <p:nvPr/>
          </p:nvSpPr>
          <p:spPr>
            <a:xfrm>
              <a:off x="5680293" y="3531124"/>
              <a:ext cx="113987" cy="55206"/>
            </a:xfrm>
            <a:custGeom>
              <a:avLst/>
              <a:gdLst/>
              <a:ahLst/>
              <a:cxnLst/>
              <a:rect l="l" t="t" r="r" b="b"/>
              <a:pathLst>
                <a:path w="3124" h="1513" extrusionOk="0">
                  <a:moveTo>
                    <a:pt x="2308" y="0"/>
                  </a:moveTo>
                  <a:cubicBezTo>
                    <a:pt x="1990" y="20"/>
                    <a:pt x="1691" y="40"/>
                    <a:pt x="1353" y="40"/>
                  </a:cubicBezTo>
                  <a:lnTo>
                    <a:pt x="1094" y="20"/>
                  </a:lnTo>
                  <a:cubicBezTo>
                    <a:pt x="895" y="20"/>
                    <a:pt x="697" y="40"/>
                    <a:pt x="518" y="100"/>
                  </a:cubicBezTo>
                  <a:cubicBezTo>
                    <a:pt x="239" y="160"/>
                    <a:pt x="60" y="358"/>
                    <a:pt x="40" y="617"/>
                  </a:cubicBezTo>
                  <a:cubicBezTo>
                    <a:pt x="0" y="856"/>
                    <a:pt x="60" y="1154"/>
                    <a:pt x="239" y="1313"/>
                  </a:cubicBezTo>
                  <a:cubicBezTo>
                    <a:pt x="338" y="1393"/>
                    <a:pt x="438" y="1453"/>
                    <a:pt x="577" y="1492"/>
                  </a:cubicBezTo>
                  <a:cubicBezTo>
                    <a:pt x="637" y="1512"/>
                    <a:pt x="697" y="1512"/>
                    <a:pt x="776" y="1512"/>
                  </a:cubicBezTo>
                  <a:lnTo>
                    <a:pt x="975" y="1512"/>
                  </a:lnTo>
                  <a:cubicBezTo>
                    <a:pt x="1572" y="1492"/>
                    <a:pt x="2169" y="1453"/>
                    <a:pt x="2726" y="1393"/>
                  </a:cubicBezTo>
                  <a:cubicBezTo>
                    <a:pt x="2885" y="1393"/>
                    <a:pt x="3004" y="1393"/>
                    <a:pt x="3123" y="1353"/>
                  </a:cubicBezTo>
                  <a:cubicBezTo>
                    <a:pt x="2905" y="896"/>
                    <a:pt x="2626" y="418"/>
                    <a:pt x="2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8" name="Google Shape;2634;p32">
              <a:extLst>
                <a:ext uri="{FF2B5EF4-FFF2-40B4-BE49-F238E27FC236}">
                  <a16:creationId xmlns:a16="http://schemas.microsoft.com/office/drawing/2014/main" id="{7A937797-6275-40DB-8571-36C5D7ED45E4}"/>
                </a:ext>
              </a:extLst>
            </p:cNvPr>
            <p:cNvSpPr/>
            <p:nvPr/>
          </p:nvSpPr>
          <p:spPr>
            <a:xfrm>
              <a:off x="5838495" y="2530970"/>
              <a:ext cx="498711" cy="1030699"/>
            </a:xfrm>
            <a:custGeom>
              <a:avLst/>
              <a:gdLst/>
              <a:ahLst/>
              <a:cxnLst/>
              <a:rect l="l" t="t" r="r" b="b"/>
              <a:pathLst>
                <a:path w="13668" h="28248" extrusionOk="0">
                  <a:moveTo>
                    <a:pt x="777" y="0"/>
                  </a:moveTo>
                  <a:lnTo>
                    <a:pt x="677" y="179"/>
                  </a:lnTo>
                  <a:lnTo>
                    <a:pt x="439" y="557"/>
                  </a:lnTo>
                  <a:cubicBezTo>
                    <a:pt x="299" y="776"/>
                    <a:pt x="160" y="995"/>
                    <a:pt x="1" y="1194"/>
                  </a:cubicBezTo>
                  <a:cubicBezTo>
                    <a:pt x="538" y="1373"/>
                    <a:pt x="1055" y="1592"/>
                    <a:pt x="1553" y="1870"/>
                  </a:cubicBezTo>
                  <a:cubicBezTo>
                    <a:pt x="2945" y="2646"/>
                    <a:pt x="4059" y="3840"/>
                    <a:pt x="4934" y="5152"/>
                  </a:cubicBezTo>
                  <a:cubicBezTo>
                    <a:pt x="5730" y="6366"/>
                    <a:pt x="6267" y="7739"/>
                    <a:pt x="6645" y="9131"/>
                  </a:cubicBezTo>
                  <a:cubicBezTo>
                    <a:pt x="7142" y="9270"/>
                    <a:pt x="7600" y="9469"/>
                    <a:pt x="8018" y="9748"/>
                  </a:cubicBezTo>
                  <a:cubicBezTo>
                    <a:pt x="8435" y="10026"/>
                    <a:pt x="8833" y="10364"/>
                    <a:pt x="9152" y="10742"/>
                  </a:cubicBezTo>
                  <a:cubicBezTo>
                    <a:pt x="9490" y="11140"/>
                    <a:pt x="9748" y="11538"/>
                    <a:pt x="9947" y="11996"/>
                  </a:cubicBezTo>
                  <a:cubicBezTo>
                    <a:pt x="10146" y="12433"/>
                    <a:pt x="10305" y="12911"/>
                    <a:pt x="10345" y="13348"/>
                  </a:cubicBezTo>
                  <a:cubicBezTo>
                    <a:pt x="10405" y="13587"/>
                    <a:pt x="10405" y="13826"/>
                    <a:pt x="10405" y="14045"/>
                  </a:cubicBezTo>
                  <a:lnTo>
                    <a:pt x="10405" y="14403"/>
                  </a:lnTo>
                  <a:cubicBezTo>
                    <a:pt x="10405" y="14502"/>
                    <a:pt x="10405" y="14621"/>
                    <a:pt x="10385" y="14721"/>
                  </a:cubicBezTo>
                  <a:cubicBezTo>
                    <a:pt x="10246" y="15636"/>
                    <a:pt x="9927" y="16412"/>
                    <a:pt x="9490" y="17068"/>
                  </a:cubicBezTo>
                  <a:cubicBezTo>
                    <a:pt x="9032" y="17685"/>
                    <a:pt x="8455" y="18162"/>
                    <a:pt x="7938" y="18481"/>
                  </a:cubicBezTo>
                  <a:cubicBezTo>
                    <a:pt x="7640" y="18660"/>
                    <a:pt x="7361" y="18799"/>
                    <a:pt x="7103" y="18898"/>
                  </a:cubicBezTo>
                  <a:cubicBezTo>
                    <a:pt x="6943" y="18958"/>
                    <a:pt x="6764" y="19018"/>
                    <a:pt x="6625" y="19077"/>
                  </a:cubicBezTo>
                  <a:cubicBezTo>
                    <a:pt x="6446" y="19754"/>
                    <a:pt x="6207" y="20390"/>
                    <a:pt x="5949" y="21007"/>
                  </a:cubicBezTo>
                  <a:cubicBezTo>
                    <a:pt x="5650" y="21743"/>
                    <a:pt x="5272" y="22439"/>
                    <a:pt x="4855" y="23076"/>
                  </a:cubicBezTo>
                  <a:cubicBezTo>
                    <a:pt x="4019" y="24389"/>
                    <a:pt x="2865" y="25543"/>
                    <a:pt x="1493" y="26279"/>
                  </a:cubicBezTo>
                  <a:cubicBezTo>
                    <a:pt x="1155" y="26477"/>
                    <a:pt x="777" y="26657"/>
                    <a:pt x="379" y="26816"/>
                  </a:cubicBezTo>
                  <a:lnTo>
                    <a:pt x="896" y="27631"/>
                  </a:lnTo>
                  <a:cubicBezTo>
                    <a:pt x="1035" y="27830"/>
                    <a:pt x="1135" y="28029"/>
                    <a:pt x="1254" y="28248"/>
                  </a:cubicBezTo>
                  <a:cubicBezTo>
                    <a:pt x="1473" y="28208"/>
                    <a:pt x="1672" y="28129"/>
                    <a:pt x="1891" y="28069"/>
                  </a:cubicBezTo>
                  <a:cubicBezTo>
                    <a:pt x="1990" y="28049"/>
                    <a:pt x="2129" y="28009"/>
                    <a:pt x="2229" y="27969"/>
                  </a:cubicBezTo>
                  <a:cubicBezTo>
                    <a:pt x="3661" y="27472"/>
                    <a:pt x="5054" y="26816"/>
                    <a:pt x="6347" y="25980"/>
                  </a:cubicBezTo>
                  <a:cubicBezTo>
                    <a:pt x="7262" y="25383"/>
                    <a:pt x="8137" y="24727"/>
                    <a:pt x="8933" y="23971"/>
                  </a:cubicBezTo>
                  <a:cubicBezTo>
                    <a:pt x="9728" y="23235"/>
                    <a:pt x="10445" y="22399"/>
                    <a:pt x="11101" y="21504"/>
                  </a:cubicBezTo>
                  <a:cubicBezTo>
                    <a:pt x="11738" y="20609"/>
                    <a:pt x="12275" y="19674"/>
                    <a:pt x="12692" y="18660"/>
                  </a:cubicBezTo>
                  <a:cubicBezTo>
                    <a:pt x="13110" y="17625"/>
                    <a:pt x="13409" y="16591"/>
                    <a:pt x="13528" y="15497"/>
                  </a:cubicBezTo>
                  <a:cubicBezTo>
                    <a:pt x="13667" y="14422"/>
                    <a:pt x="13667" y="13308"/>
                    <a:pt x="13488" y="12234"/>
                  </a:cubicBezTo>
                  <a:cubicBezTo>
                    <a:pt x="13309" y="11160"/>
                    <a:pt x="13011" y="10106"/>
                    <a:pt x="12553" y="9111"/>
                  </a:cubicBezTo>
                  <a:cubicBezTo>
                    <a:pt x="12096" y="8116"/>
                    <a:pt x="11519" y="7162"/>
                    <a:pt x="10842" y="6286"/>
                  </a:cubicBezTo>
                  <a:cubicBezTo>
                    <a:pt x="10186" y="5431"/>
                    <a:pt x="9410" y="4635"/>
                    <a:pt x="8595" y="3899"/>
                  </a:cubicBezTo>
                  <a:cubicBezTo>
                    <a:pt x="7361" y="2845"/>
                    <a:pt x="5969" y="1970"/>
                    <a:pt x="4517" y="1273"/>
                  </a:cubicBezTo>
                  <a:cubicBezTo>
                    <a:pt x="4477" y="1253"/>
                    <a:pt x="4457" y="1253"/>
                    <a:pt x="4437" y="1214"/>
                  </a:cubicBezTo>
                  <a:cubicBezTo>
                    <a:pt x="4238" y="1114"/>
                    <a:pt x="4059" y="1055"/>
                    <a:pt x="3860" y="975"/>
                  </a:cubicBezTo>
                  <a:cubicBezTo>
                    <a:pt x="3781" y="955"/>
                    <a:pt x="3681" y="895"/>
                    <a:pt x="3621" y="876"/>
                  </a:cubicBezTo>
                  <a:lnTo>
                    <a:pt x="3383" y="796"/>
                  </a:lnTo>
                  <a:cubicBezTo>
                    <a:pt x="3184" y="716"/>
                    <a:pt x="2965" y="657"/>
                    <a:pt x="2766" y="577"/>
                  </a:cubicBezTo>
                  <a:cubicBezTo>
                    <a:pt x="2686" y="557"/>
                    <a:pt x="2627" y="517"/>
                    <a:pt x="2527" y="498"/>
                  </a:cubicBezTo>
                  <a:cubicBezTo>
                    <a:pt x="2368" y="458"/>
                    <a:pt x="2229" y="398"/>
                    <a:pt x="2050" y="358"/>
                  </a:cubicBezTo>
                  <a:cubicBezTo>
                    <a:pt x="1632" y="219"/>
                    <a:pt x="1194" y="100"/>
                    <a:pt x="7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39" name="Google Shape;2635;p32">
              <a:extLst>
                <a:ext uri="{FF2B5EF4-FFF2-40B4-BE49-F238E27FC236}">
                  <a16:creationId xmlns:a16="http://schemas.microsoft.com/office/drawing/2014/main" id="{C7941F8B-50CE-4A66-80FD-DB6F016318CE}"/>
                </a:ext>
              </a:extLst>
            </p:cNvPr>
            <p:cNvSpPr/>
            <p:nvPr/>
          </p:nvSpPr>
          <p:spPr>
            <a:xfrm>
              <a:off x="5686824" y="2510647"/>
              <a:ext cx="99465" cy="47215"/>
            </a:xfrm>
            <a:custGeom>
              <a:avLst/>
              <a:gdLst/>
              <a:ahLst/>
              <a:cxnLst/>
              <a:rect l="l" t="t" r="r" b="b"/>
              <a:pathLst>
                <a:path w="2726" h="1294" extrusionOk="0">
                  <a:moveTo>
                    <a:pt x="577" y="0"/>
                  </a:moveTo>
                  <a:lnTo>
                    <a:pt x="597" y="40"/>
                  </a:lnTo>
                  <a:lnTo>
                    <a:pt x="537" y="40"/>
                  </a:lnTo>
                  <a:cubicBezTo>
                    <a:pt x="518" y="40"/>
                    <a:pt x="498" y="40"/>
                    <a:pt x="458" y="60"/>
                  </a:cubicBezTo>
                  <a:cubicBezTo>
                    <a:pt x="418" y="80"/>
                    <a:pt x="358" y="80"/>
                    <a:pt x="319" y="120"/>
                  </a:cubicBezTo>
                  <a:cubicBezTo>
                    <a:pt x="219" y="159"/>
                    <a:pt x="140" y="219"/>
                    <a:pt x="100" y="299"/>
                  </a:cubicBezTo>
                  <a:cubicBezTo>
                    <a:pt x="40" y="378"/>
                    <a:pt x="20" y="478"/>
                    <a:pt x="0" y="577"/>
                  </a:cubicBezTo>
                  <a:cubicBezTo>
                    <a:pt x="0" y="677"/>
                    <a:pt x="0" y="796"/>
                    <a:pt x="20" y="895"/>
                  </a:cubicBezTo>
                  <a:cubicBezTo>
                    <a:pt x="40" y="995"/>
                    <a:pt x="100" y="1074"/>
                    <a:pt x="159" y="1134"/>
                  </a:cubicBezTo>
                  <a:lnTo>
                    <a:pt x="239" y="1174"/>
                  </a:lnTo>
                  <a:lnTo>
                    <a:pt x="299" y="1194"/>
                  </a:lnTo>
                  <a:cubicBezTo>
                    <a:pt x="339" y="1234"/>
                    <a:pt x="398" y="1253"/>
                    <a:pt x="438" y="1253"/>
                  </a:cubicBezTo>
                  <a:cubicBezTo>
                    <a:pt x="537" y="1273"/>
                    <a:pt x="657" y="1293"/>
                    <a:pt x="796" y="1293"/>
                  </a:cubicBezTo>
                  <a:lnTo>
                    <a:pt x="955" y="1293"/>
                  </a:lnTo>
                  <a:cubicBezTo>
                    <a:pt x="1015" y="1293"/>
                    <a:pt x="1075" y="1293"/>
                    <a:pt x="1134" y="1273"/>
                  </a:cubicBezTo>
                  <a:lnTo>
                    <a:pt x="1154" y="1273"/>
                  </a:lnTo>
                  <a:cubicBezTo>
                    <a:pt x="1433" y="1273"/>
                    <a:pt x="1711" y="1293"/>
                    <a:pt x="1950" y="1293"/>
                  </a:cubicBezTo>
                  <a:cubicBezTo>
                    <a:pt x="2248" y="935"/>
                    <a:pt x="2507" y="557"/>
                    <a:pt x="2726" y="139"/>
                  </a:cubicBezTo>
                  <a:cubicBezTo>
                    <a:pt x="2009" y="60"/>
                    <a:pt x="1313" y="0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0" name="Google Shape;2636;p32">
              <a:extLst>
                <a:ext uri="{FF2B5EF4-FFF2-40B4-BE49-F238E27FC236}">
                  <a16:creationId xmlns:a16="http://schemas.microsoft.com/office/drawing/2014/main" id="{15551762-C6A8-41DA-9CE7-1E474B4E6321}"/>
                </a:ext>
              </a:extLst>
            </p:cNvPr>
            <p:cNvSpPr/>
            <p:nvPr/>
          </p:nvSpPr>
          <p:spPr>
            <a:xfrm>
              <a:off x="5855206" y="2869195"/>
              <a:ext cx="343347" cy="353491"/>
            </a:xfrm>
            <a:custGeom>
              <a:avLst/>
              <a:gdLst/>
              <a:ahLst/>
              <a:cxnLst/>
              <a:rect l="l" t="t" r="r" b="b"/>
              <a:pathLst>
                <a:path w="9410" h="9688" extrusionOk="0">
                  <a:moveTo>
                    <a:pt x="4695" y="0"/>
                  </a:moveTo>
                  <a:cubicBezTo>
                    <a:pt x="4695" y="0"/>
                    <a:pt x="4576" y="0"/>
                    <a:pt x="4357" y="40"/>
                  </a:cubicBezTo>
                  <a:cubicBezTo>
                    <a:pt x="4238" y="40"/>
                    <a:pt x="4098" y="60"/>
                    <a:pt x="3959" y="80"/>
                  </a:cubicBezTo>
                  <a:cubicBezTo>
                    <a:pt x="3880" y="100"/>
                    <a:pt x="3780" y="100"/>
                    <a:pt x="3700" y="140"/>
                  </a:cubicBezTo>
                  <a:cubicBezTo>
                    <a:pt x="3601" y="159"/>
                    <a:pt x="3541" y="179"/>
                    <a:pt x="3442" y="199"/>
                  </a:cubicBezTo>
                  <a:cubicBezTo>
                    <a:pt x="3044" y="338"/>
                    <a:pt x="2567" y="53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8" y="2865"/>
                    <a:pt x="160" y="3581"/>
                    <a:pt x="60" y="4357"/>
                  </a:cubicBezTo>
                  <a:cubicBezTo>
                    <a:pt x="20" y="4556"/>
                    <a:pt x="20" y="4755"/>
                    <a:pt x="0" y="4954"/>
                  </a:cubicBezTo>
                  <a:cubicBezTo>
                    <a:pt x="0" y="5152"/>
                    <a:pt x="0" y="5371"/>
                    <a:pt x="20" y="5570"/>
                  </a:cubicBezTo>
                  <a:cubicBezTo>
                    <a:pt x="60" y="6008"/>
                    <a:pt x="179" y="6426"/>
                    <a:pt x="358" y="6823"/>
                  </a:cubicBezTo>
                  <a:cubicBezTo>
                    <a:pt x="478" y="7241"/>
                    <a:pt x="697" y="7619"/>
                    <a:pt x="975" y="7997"/>
                  </a:cubicBezTo>
                  <a:cubicBezTo>
                    <a:pt x="1274" y="8335"/>
                    <a:pt x="1612" y="8654"/>
                    <a:pt x="1990" y="8912"/>
                  </a:cubicBezTo>
                  <a:cubicBezTo>
                    <a:pt x="2388" y="9151"/>
                    <a:pt x="2805" y="9350"/>
                    <a:pt x="3263" y="9509"/>
                  </a:cubicBezTo>
                  <a:cubicBezTo>
                    <a:pt x="3700" y="9628"/>
                    <a:pt x="4198" y="9688"/>
                    <a:pt x="4655" y="9688"/>
                  </a:cubicBezTo>
                  <a:cubicBezTo>
                    <a:pt x="5013" y="9648"/>
                    <a:pt x="5371" y="9608"/>
                    <a:pt x="5730" y="9529"/>
                  </a:cubicBezTo>
                  <a:cubicBezTo>
                    <a:pt x="5789" y="9509"/>
                    <a:pt x="5849" y="9509"/>
                    <a:pt x="5928" y="9489"/>
                  </a:cubicBezTo>
                  <a:lnTo>
                    <a:pt x="5948" y="9489"/>
                  </a:lnTo>
                  <a:cubicBezTo>
                    <a:pt x="5968" y="9489"/>
                    <a:pt x="5988" y="9449"/>
                    <a:pt x="6028" y="9449"/>
                  </a:cubicBezTo>
                  <a:lnTo>
                    <a:pt x="6048" y="9449"/>
                  </a:lnTo>
                  <a:cubicBezTo>
                    <a:pt x="6068" y="9449"/>
                    <a:pt x="6088" y="9429"/>
                    <a:pt x="6127" y="9429"/>
                  </a:cubicBezTo>
                  <a:lnTo>
                    <a:pt x="6147" y="9429"/>
                  </a:lnTo>
                  <a:cubicBezTo>
                    <a:pt x="6227" y="9410"/>
                    <a:pt x="6267" y="9390"/>
                    <a:pt x="6326" y="9350"/>
                  </a:cubicBezTo>
                  <a:cubicBezTo>
                    <a:pt x="6664" y="9230"/>
                    <a:pt x="6983" y="9051"/>
                    <a:pt x="7281" y="8833"/>
                  </a:cubicBezTo>
                  <a:cubicBezTo>
                    <a:pt x="7659" y="8554"/>
                    <a:pt x="8017" y="8256"/>
                    <a:pt x="8276" y="7918"/>
                  </a:cubicBezTo>
                  <a:cubicBezTo>
                    <a:pt x="8554" y="7559"/>
                    <a:pt x="8813" y="7201"/>
                    <a:pt x="8952" y="6804"/>
                  </a:cubicBezTo>
                  <a:cubicBezTo>
                    <a:pt x="9310" y="6008"/>
                    <a:pt x="9410" y="5152"/>
                    <a:pt x="9330" y="4357"/>
                  </a:cubicBezTo>
                  <a:cubicBezTo>
                    <a:pt x="9251" y="3581"/>
                    <a:pt x="8952" y="2865"/>
                    <a:pt x="8614" y="2268"/>
                  </a:cubicBezTo>
                  <a:cubicBezTo>
                    <a:pt x="8236" y="1671"/>
                    <a:pt x="7778" y="1194"/>
                    <a:pt x="7321" y="876"/>
                  </a:cubicBezTo>
                  <a:cubicBezTo>
                    <a:pt x="6983" y="637"/>
                    <a:pt x="6645" y="478"/>
                    <a:pt x="6346" y="358"/>
                  </a:cubicBezTo>
                  <a:cubicBezTo>
                    <a:pt x="6287" y="338"/>
                    <a:pt x="6247" y="299"/>
                    <a:pt x="6167" y="299"/>
                  </a:cubicBezTo>
                  <a:cubicBezTo>
                    <a:pt x="6147" y="299"/>
                    <a:pt x="6127" y="279"/>
                    <a:pt x="6088" y="279"/>
                  </a:cubicBezTo>
                  <a:cubicBezTo>
                    <a:pt x="6068" y="279"/>
                    <a:pt x="6068" y="279"/>
                    <a:pt x="6048" y="259"/>
                  </a:cubicBezTo>
                  <a:cubicBezTo>
                    <a:pt x="6028" y="259"/>
                    <a:pt x="6028" y="259"/>
                    <a:pt x="5988" y="239"/>
                  </a:cubicBezTo>
                  <a:cubicBezTo>
                    <a:pt x="5988" y="239"/>
                    <a:pt x="5968" y="239"/>
                    <a:pt x="5968" y="199"/>
                  </a:cubicBezTo>
                  <a:cubicBezTo>
                    <a:pt x="5948" y="199"/>
                    <a:pt x="5928" y="179"/>
                    <a:pt x="5889" y="179"/>
                  </a:cubicBezTo>
                  <a:lnTo>
                    <a:pt x="5849" y="179"/>
                  </a:lnTo>
                  <a:cubicBezTo>
                    <a:pt x="5829" y="179"/>
                    <a:pt x="5769" y="159"/>
                    <a:pt x="5749" y="159"/>
                  </a:cubicBezTo>
                  <a:cubicBezTo>
                    <a:pt x="5730" y="159"/>
                    <a:pt x="5730" y="159"/>
                    <a:pt x="5690" y="140"/>
                  </a:cubicBezTo>
                  <a:cubicBezTo>
                    <a:pt x="5590" y="100"/>
                    <a:pt x="5531" y="100"/>
                    <a:pt x="5451" y="80"/>
                  </a:cubicBezTo>
                  <a:cubicBezTo>
                    <a:pt x="5292" y="60"/>
                    <a:pt x="5153" y="40"/>
                    <a:pt x="5053" y="40"/>
                  </a:cubicBezTo>
                  <a:cubicBezTo>
                    <a:pt x="4834" y="0"/>
                    <a:pt x="4695" y="0"/>
                    <a:pt x="4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1" name="Google Shape;2637;p32">
              <a:extLst>
                <a:ext uri="{FF2B5EF4-FFF2-40B4-BE49-F238E27FC236}">
                  <a16:creationId xmlns:a16="http://schemas.microsoft.com/office/drawing/2014/main" id="{DDC94496-DB8D-4AEF-9583-EB015C832725}"/>
                </a:ext>
              </a:extLst>
            </p:cNvPr>
            <p:cNvSpPr/>
            <p:nvPr/>
          </p:nvSpPr>
          <p:spPr>
            <a:xfrm>
              <a:off x="3205312" y="1689018"/>
              <a:ext cx="979908" cy="950426"/>
            </a:xfrm>
            <a:custGeom>
              <a:avLst/>
              <a:gdLst/>
              <a:ahLst/>
              <a:cxnLst/>
              <a:rect l="l" t="t" r="r" b="b"/>
              <a:pathLst>
                <a:path w="26856" h="26048" extrusionOk="0">
                  <a:moveTo>
                    <a:pt x="13050" y="1"/>
                  </a:moveTo>
                  <a:cubicBezTo>
                    <a:pt x="11598" y="1"/>
                    <a:pt x="10165" y="200"/>
                    <a:pt x="8793" y="617"/>
                  </a:cubicBezTo>
                  <a:cubicBezTo>
                    <a:pt x="7420" y="1055"/>
                    <a:pt x="6127" y="1711"/>
                    <a:pt x="4993" y="2587"/>
                  </a:cubicBezTo>
                  <a:cubicBezTo>
                    <a:pt x="4834" y="2686"/>
                    <a:pt x="4715" y="2806"/>
                    <a:pt x="4576" y="2945"/>
                  </a:cubicBezTo>
                  <a:lnTo>
                    <a:pt x="4377" y="3104"/>
                  </a:lnTo>
                  <a:lnTo>
                    <a:pt x="4178" y="3283"/>
                  </a:lnTo>
                  <a:cubicBezTo>
                    <a:pt x="4038" y="3402"/>
                    <a:pt x="3899" y="3542"/>
                    <a:pt x="3780" y="3661"/>
                  </a:cubicBezTo>
                  <a:lnTo>
                    <a:pt x="3402" y="4059"/>
                  </a:lnTo>
                  <a:cubicBezTo>
                    <a:pt x="2924" y="4596"/>
                    <a:pt x="2507" y="5153"/>
                    <a:pt x="2129" y="5770"/>
                  </a:cubicBezTo>
                  <a:cubicBezTo>
                    <a:pt x="1751" y="6386"/>
                    <a:pt x="1433" y="7023"/>
                    <a:pt x="1154" y="7659"/>
                  </a:cubicBezTo>
                  <a:cubicBezTo>
                    <a:pt x="895" y="8316"/>
                    <a:pt x="657" y="9012"/>
                    <a:pt x="498" y="9708"/>
                  </a:cubicBezTo>
                  <a:cubicBezTo>
                    <a:pt x="319" y="10405"/>
                    <a:pt x="199" y="11101"/>
                    <a:pt x="120" y="11817"/>
                  </a:cubicBezTo>
                  <a:cubicBezTo>
                    <a:pt x="20" y="12513"/>
                    <a:pt x="0" y="13229"/>
                    <a:pt x="0" y="13945"/>
                  </a:cubicBezTo>
                  <a:cubicBezTo>
                    <a:pt x="0" y="14682"/>
                    <a:pt x="60" y="15378"/>
                    <a:pt x="139" y="16094"/>
                  </a:cubicBezTo>
                  <a:cubicBezTo>
                    <a:pt x="398" y="16730"/>
                    <a:pt x="498" y="17427"/>
                    <a:pt x="677" y="18123"/>
                  </a:cubicBezTo>
                  <a:cubicBezTo>
                    <a:pt x="736" y="18481"/>
                    <a:pt x="876" y="18819"/>
                    <a:pt x="935" y="19177"/>
                  </a:cubicBezTo>
                  <a:cubicBezTo>
                    <a:pt x="1055" y="19515"/>
                    <a:pt x="1174" y="19854"/>
                    <a:pt x="1293" y="20192"/>
                  </a:cubicBezTo>
                  <a:cubicBezTo>
                    <a:pt x="1532" y="20868"/>
                    <a:pt x="1830" y="21505"/>
                    <a:pt x="2129" y="22161"/>
                  </a:cubicBezTo>
                  <a:cubicBezTo>
                    <a:pt x="2208" y="22300"/>
                    <a:pt x="2288" y="22440"/>
                    <a:pt x="2367" y="22579"/>
                  </a:cubicBezTo>
                  <a:cubicBezTo>
                    <a:pt x="2387" y="22599"/>
                    <a:pt x="2387" y="22639"/>
                    <a:pt x="2407" y="22678"/>
                  </a:cubicBezTo>
                  <a:cubicBezTo>
                    <a:pt x="2427" y="22698"/>
                    <a:pt x="2427" y="22758"/>
                    <a:pt x="2467" y="22778"/>
                  </a:cubicBezTo>
                  <a:cubicBezTo>
                    <a:pt x="2467" y="22798"/>
                    <a:pt x="2487" y="22798"/>
                    <a:pt x="2487" y="22838"/>
                  </a:cubicBezTo>
                  <a:lnTo>
                    <a:pt x="2507" y="22857"/>
                  </a:lnTo>
                  <a:lnTo>
                    <a:pt x="2527" y="22877"/>
                  </a:lnTo>
                  <a:cubicBezTo>
                    <a:pt x="2546" y="22897"/>
                    <a:pt x="2546" y="22937"/>
                    <a:pt x="2586" y="22957"/>
                  </a:cubicBezTo>
                  <a:cubicBezTo>
                    <a:pt x="2785" y="23335"/>
                    <a:pt x="3004" y="23673"/>
                    <a:pt x="3223" y="24031"/>
                  </a:cubicBezTo>
                  <a:lnTo>
                    <a:pt x="3382" y="24250"/>
                  </a:lnTo>
                  <a:cubicBezTo>
                    <a:pt x="3382" y="24270"/>
                    <a:pt x="3402" y="24270"/>
                    <a:pt x="3402" y="24290"/>
                  </a:cubicBezTo>
                  <a:cubicBezTo>
                    <a:pt x="3402" y="24329"/>
                    <a:pt x="3422" y="24329"/>
                    <a:pt x="3422" y="24349"/>
                  </a:cubicBezTo>
                  <a:lnTo>
                    <a:pt x="3422" y="24369"/>
                  </a:lnTo>
                  <a:lnTo>
                    <a:pt x="3442" y="24389"/>
                  </a:lnTo>
                  <a:lnTo>
                    <a:pt x="3481" y="24429"/>
                  </a:lnTo>
                  <a:cubicBezTo>
                    <a:pt x="3501" y="24449"/>
                    <a:pt x="3521" y="24469"/>
                    <a:pt x="3521" y="24528"/>
                  </a:cubicBezTo>
                  <a:cubicBezTo>
                    <a:pt x="3541" y="24548"/>
                    <a:pt x="3581" y="24568"/>
                    <a:pt x="3601" y="24628"/>
                  </a:cubicBezTo>
                  <a:cubicBezTo>
                    <a:pt x="3621" y="24648"/>
                    <a:pt x="3621" y="24668"/>
                    <a:pt x="3641" y="24688"/>
                  </a:cubicBezTo>
                  <a:cubicBezTo>
                    <a:pt x="3919" y="25066"/>
                    <a:pt x="4217" y="25424"/>
                    <a:pt x="4496" y="25782"/>
                  </a:cubicBezTo>
                  <a:cubicBezTo>
                    <a:pt x="4576" y="25861"/>
                    <a:pt x="4675" y="25941"/>
                    <a:pt x="4794" y="25981"/>
                  </a:cubicBezTo>
                  <a:cubicBezTo>
                    <a:pt x="4869" y="26025"/>
                    <a:pt x="4955" y="26048"/>
                    <a:pt x="5043" y="26048"/>
                  </a:cubicBezTo>
                  <a:cubicBezTo>
                    <a:pt x="5073" y="26048"/>
                    <a:pt x="5103" y="26045"/>
                    <a:pt x="5133" y="26040"/>
                  </a:cubicBezTo>
                  <a:cubicBezTo>
                    <a:pt x="5272" y="26020"/>
                    <a:pt x="5371" y="25981"/>
                    <a:pt x="5471" y="25921"/>
                  </a:cubicBezTo>
                  <a:cubicBezTo>
                    <a:pt x="5570" y="25841"/>
                    <a:pt x="5670" y="25762"/>
                    <a:pt x="5709" y="25662"/>
                  </a:cubicBezTo>
                  <a:cubicBezTo>
                    <a:pt x="5789" y="25563"/>
                    <a:pt x="5809" y="25463"/>
                    <a:pt x="5809" y="25344"/>
                  </a:cubicBezTo>
                  <a:lnTo>
                    <a:pt x="5809" y="25245"/>
                  </a:lnTo>
                  <a:lnTo>
                    <a:pt x="5789" y="25165"/>
                  </a:lnTo>
                  <a:cubicBezTo>
                    <a:pt x="5769" y="25125"/>
                    <a:pt x="5729" y="25046"/>
                    <a:pt x="5709" y="24986"/>
                  </a:cubicBezTo>
                  <a:cubicBezTo>
                    <a:pt x="5610" y="24767"/>
                    <a:pt x="5451" y="24568"/>
                    <a:pt x="5272" y="24429"/>
                  </a:cubicBezTo>
                  <a:lnTo>
                    <a:pt x="5212" y="24369"/>
                  </a:lnTo>
                  <a:cubicBezTo>
                    <a:pt x="5192" y="24349"/>
                    <a:pt x="5172" y="24290"/>
                    <a:pt x="5152" y="24270"/>
                  </a:cubicBezTo>
                  <a:cubicBezTo>
                    <a:pt x="5113" y="24250"/>
                    <a:pt x="5093" y="24230"/>
                    <a:pt x="5073" y="24170"/>
                  </a:cubicBezTo>
                  <a:lnTo>
                    <a:pt x="5013" y="24131"/>
                  </a:lnTo>
                  <a:lnTo>
                    <a:pt x="5013" y="24091"/>
                  </a:lnTo>
                  <a:lnTo>
                    <a:pt x="4993" y="24071"/>
                  </a:lnTo>
                  <a:cubicBezTo>
                    <a:pt x="4993" y="24051"/>
                    <a:pt x="4973" y="24051"/>
                    <a:pt x="4973" y="24031"/>
                  </a:cubicBezTo>
                  <a:cubicBezTo>
                    <a:pt x="4954" y="23991"/>
                    <a:pt x="4954" y="23971"/>
                    <a:pt x="4914" y="23952"/>
                  </a:cubicBezTo>
                  <a:cubicBezTo>
                    <a:pt x="4615" y="23554"/>
                    <a:pt x="4357" y="23136"/>
                    <a:pt x="4098" y="22698"/>
                  </a:cubicBezTo>
                  <a:cubicBezTo>
                    <a:pt x="4078" y="22678"/>
                    <a:pt x="4078" y="22658"/>
                    <a:pt x="4058" y="22639"/>
                  </a:cubicBezTo>
                  <a:cubicBezTo>
                    <a:pt x="4058" y="22639"/>
                    <a:pt x="4058" y="22599"/>
                    <a:pt x="4019" y="22599"/>
                  </a:cubicBezTo>
                  <a:cubicBezTo>
                    <a:pt x="4019" y="22599"/>
                    <a:pt x="4019" y="22579"/>
                    <a:pt x="3999" y="22579"/>
                  </a:cubicBezTo>
                  <a:cubicBezTo>
                    <a:pt x="3999" y="22559"/>
                    <a:pt x="3979" y="22559"/>
                    <a:pt x="3979" y="22539"/>
                  </a:cubicBezTo>
                  <a:lnTo>
                    <a:pt x="3979" y="22499"/>
                  </a:lnTo>
                  <a:cubicBezTo>
                    <a:pt x="3959" y="22479"/>
                    <a:pt x="3959" y="22440"/>
                    <a:pt x="3919" y="22400"/>
                  </a:cubicBezTo>
                  <a:cubicBezTo>
                    <a:pt x="3899" y="22380"/>
                    <a:pt x="3899" y="22340"/>
                    <a:pt x="3879" y="22300"/>
                  </a:cubicBezTo>
                  <a:lnTo>
                    <a:pt x="3879" y="22281"/>
                  </a:lnTo>
                  <a:cubicBezTo>
                    <a:pt x="3561" y="21644"/>
                    <a:pt x="3322" y="20948"/>
                    <a:pt x="3183" y="20212"/>
                  </a:cubicBezTo>
                  <a:cubicBezTo>
                    <a:pt x="3024" y="19456"/>
                    <a:pt x="2984" y="18660"/>
                    <a:pt x="3024" y="17884"/>
                  </a:cubicBezTo>
                  <a:cubicBezTo>
                    <a:pt x="3084" y="17108"/>
                    <a:pt x="3223" y="16313"/>
                    <a:pt x="3462" y="15577"/>
                  </a:cubicBezTo>
                  <a:cubicBezTo>
                    <a:pt x="3859" y="14204"/>
                    <a:pt x="4496" y="12911"/>
                    <a:pt x="5272" y="11717"/>
                  </a:cubicBezTo>
                  <a:cubicBezTo>
                    <a:pt x="5053" y="11240"/>
                    <a:pt x="4874" y="10703"/>
                    <a:pt x="4814" y="10126"/>
                  </a:cubicBezTo>
                  <a:cubicBezTo>
                    <a:pt x="4794" y="9907"/>
                    <a:pt x="4794" y="9669"/>
                    <a:pt x="4794" y="9450"/>
                  </a:cubicBezTo>
                  <a:cubicBezTo>
                    <a:pt x="4794" y="9330"/>
                    <a:pt x="4814" y="9231"/>
                    <a:pt x="4814" y="9112"/>
                  </a:cubicBezTo>
                  <a:cubicBezTo>
                    <a:pt x="4854" y="9012"/>
                    <a:pt x="4854" y="8873"/>
                    <a:pt x="4874" y="8753"/>
                  </a:cubicBezTo>
                  <a:cubicBezTo>
                    <a:pt x="4954" y="8276"/>
                    <a:pt x="5093" y="7838"/>
                    <a:pt x="5292" y="7401"/>
                  </a:cubicBezTo>
                  <a:cubicBezTo>
                    <a:pt x="5312" y="7381"/>
                    <a:pt x="5312" y="7341"/>
                    <a:pt x="5351" y="7301"/>
                  </a:cubicBezTo>
                  <a:lnTo>
                    <a:pt x="5351" y="7281"/>
                  </a:lnTo>
                  <a:cubicBezTo>
                    <a:pt x="5550" y="6864"/>
                    <a:pt x="5789" y="6446"/>
                    <a:pt x="6107" y="6108"/>
                  </a:cubicBezTo>
                  <a:cubicBezTo>
                    <a:pt x="6266" y="5949"/>
                    <a:pt x="6445" y="5789"/>
                    <a:pt x="6585" y="5610"/>
                  </a:cubicBezTo>
                  <a:cubicBezTo>
                    <a:pt x="6684" y="5511"/>
                    <a:pt x="6764" y="5471"/>
                    <a:pt x="6863" y="5412"/>
                  </a:cubicBezTo>
                  <a:cubicBezTo>
                    <a:pt x="6963" y="5352"/>
                    <a:pt x="7042" y="5292"/>
                    <a:pt x="7102" y="5232"/>
                  </a:cubicBezTo>
                  <a:cubicBezTo>
                    <a:pt x="7699" y="4835"/>
                    <a:pt x="8355" y="4576"/>
                    <a:pt x="8952" y="4457"/>
                  </a:cubicBezTo>
                  <a:cubicBezTo>
                    <a:pt x="9290" y="4377"/>
                    <a:pt x="9668" y="4337"/>
                    <a:pt x="10026" y="4298"/>
                  </a:cubicBezTo>
                  <a:cubicBezTo>
                    <a:pt x="10059" y="4297"/>
                    <a:pt x="10093" y="4297"/>
                    <a:pt x="10126" y="4297"/>
                  </a:cubicBezTo>
                  <a:cubicBezTo>
                    <a:pt x="11087" y="4297"/>
                    <a:pt x="12043" y="4573"/>
                    <a:pt x="12851" y="5073"/>
                  </a:cubicBezTo>
                  <a:cubicBezTo>
                    <a:pt x="14144" y="4457"/>
                    <a:pt x="15536" y="3999"/>
                    <a:pt x="16949" y="3780"/>
                  </a:cubicBezTo>
                  <a:cubicBezTo>
                    <a:pt x="17478" y="3707"/>
                    <a:pt x="18011" y="3667"/>
                    <a:pt x="18544" y="3667"/>
                  </a:cubicBezTo>
                  <a:cubicBezTo>
                    <a:pt x="19596" y="3667"/>
                    <a:pt x="20647" y="3822"/>
                    <a:pt x="21663" y="4178"/>
                  </a:cubicBezTo>
                  <a:cubicBezTo>
                    <a:pt x="22002" y="4298"/>
                    <a:pt x="22360" y="4457"/>
                    <a:pt x="22678" y="4616"/>
                  </a:cubicBezTo>
                  <a:lnTo>
                    <a:pt x="22698" y="4616"/>
                  </a:lnTo>
                  <a:cubicBezTo>
                    <a:pt x="22718" y="4616"/>
                    <a:pt x="22757" y="4656"/>
                    <a:pt x="22757" y="4656"/>
                  </a:cubicBezTo>
                  <a:cubicBezTo>
                    <a:pt x="22777" y="4675"/>
                    <a:pt x="22797" y="4675"/>
                    <a:pt x="22857" y="4695"/>
                  </a:cubicBezTo>
                  <a:cubicBezTo>
                    <a:pt x="22877" y="4715"/>
                    <a:pt x="22897" y="4715"/>
                    <a:pt x="22956" y="4755"/>
                  </a:cubicBezTo>
                  <a:cubicBezTo>
                    <a:pt x="22976" y="4775"/>
                    <a:pt x="22996" y="4775"/>
                    <a:pt x="23016" y="4795"/>
                  </a:cubicBezTo>
                  <a:cubicBezTo>
                    <a:pt x="23076" y="4815"/>
                    <a:pt x="23096" y="4855"/>
                    <a:pt x="23155" y="4874"/>
                  </a:cubicBezTo>
                  <a:cubicBezTo>
                    <a:pt x="23513" y="5093"/>
                    <a:pt x="23891" y="5352"/>
                    <a:pt x="24210" y="5610"/>
                  </a:cubicBezTo>
                  <a:cubicBezTo>
                    <a:pt x="24269" y="5670"/>
                    <a:pt x="24309" y="5730"/>
                    <a:pt x="24369" y="5750"/>
                  </a:cubicBezTo>
                  <a:lnTo>
                    <a:pt x="24448" y="5809"/>
                  </a:lnTo>
                  <a:lnTo>
                    <a:pt x="24468" y="5849"/>
                  </a:lnTo>
                  <a:lnTo>
                    <a:pt x="24508" y="5889"/>
                  </a:lnTo>
                  <a:lnTo>
                    <a:pt x="24568" y="5949"/>
                  </a:lnTo>
                  <a:cubicBezTo>
                    <a:pt x="24886" y="6247"/>
                    <a:pt x="25184" y="6545"/>
                    <a:pt x="25463" y="6864"/>
                  </a:cubicBezTo>
                  <a:cubicBezTo>
                    <a:pt x="25562" y="7003"/>
                    <a:pt x="25682" y="7162"/>
                    <a:pt x="25801" y="7281"/>
                  </a:cubicBezTo>
                  <a:cubicBezTo>
                    <a:pt x="25940" y="7401"/>
                    <a:pt x="26080" y="7480"/>
                    <a:pt x="26199" y="7540"/>
                  </a:cubicBezTo>
                  <a:cubicBezTo>
                    <a:pt x="26232" y="7544"/>
                    <a:pt x="26263" y="7547"/>
                    <a:pt x="26293" y="7547"/>
                  </a:cubicBezTo>
                  <a:cubicBezTo>
                    <a:pt x="26407" y="7547"/>
                    <a:pt x="26502" y="7511"/>
                    <a:pt x="26597" y="7401"/>
                  </a:cubicBezTo>
                  <a:cubicBezTo>
                    <a:pt x="26736" y="7301"/>
                    <a:pt x="26835" y="7182"/>
                    <a:pt x="26855" y="7063"/>
                  </a:cubicBezTo>
                  <a:lnTo>
                    <a:pt x="26855" y="7043"/>
                  </a:lnTo>
                  <a:lnTo>
                    <a:pt x="26855" y="7023"/>
                  </a:lnTo>
                  <a:lnTo>
                    <a:pt x="26855" y="6963"/>
                  </a:lnTo>
                  <a:lnTo>
                    <a:pt x="26855" y="6864"/>
                  </a:lnTo>
                  <a:lnTo>
                    <a:pt x="26776" y="6645"/>
                  </a:lnTo>
                  <a:cubicBezTo>
                    <a:pt x="26756" y="6605"/>
                    <a:pt x="26736" y="6565"/>
                    <a:pt x="26696" y="6545"/>
                  </a:cubicBezTo>
                  <a:lnTo>
                    <a:pt x="26617" y="6446"/>
                  </a:lnTo>
                  <a:lnTo>
                    <a:pt x="26418" y="6207"/>
                  </a:lnTo>
                  <a:lnTo>
                    <a:pt x="26020" y="5770"/>
                  </a:lnTo>
                  <a:lnTo>
                    <a:pt x="25622" y="5372"/>
                  </a:lnTo>
                  <a:cubicBezTo>
                    <a:pt x="25383" y="5093"/>
                    <a:pt x="25085" y="4855"/>
                    <a:pt x="24806" y="4596"/>
                  </a:cubicBezTo>
                  <a:lnTo>
                    <a:pt x="24787" y="4576"/>
                  </a:lnTo>
                  <a:lnTo>
                    <a:pt x="24767" y="4556"/>
                  </a:lnTo>
                  <a:lnTo>
                    <a:pt x="24707" y="4496"/>
                  </a:lnTo>
                  <a:lnTo>
                    <a:pt x="24687" y="4477"/>
                  </a:lnTo>
                  <a:lnTo>
                    <a:pt x="24607" y="4397"/>
                  </a:lnTo>
                  <a:cubicBezTo>
                    <a:pt x="24568" y="4357"/>
                    <a:pt x="24508" y="4337"/>
                    <a:pt x="24468" y="4278"/>
                  </a:cubicBezTo>
                  <a:cubicBezTo>
                    <a:pt x="24289" y="4138"/>
                    <a:pt x="24090" y="3979"/>
                    <a:pt x="23891" y="3840"/>
                  </a:cubicBezTo>
                  <a:cubicBezTo>
                    <a:pt x="23712" y="3681"/>
                    <a:pt x="23513" y="3561"/>
                    <a:pt x="23334" y="3442"/>
                  </a:cubicBezTo>
                  <a:cubicBezTo>
                    <a:pt x="23295" y="3402"/>
                    <a:pt x="23275" y="3382"/>
                    <a:pt x="23215" y="3363"/>
                  </a:cubicBezTo>
                  <a:cubicBezTo>
                    <a:pt x="23195" y="3343"/>
                    <a:pt x="23175" y="3343"/>
                    <a:pt x="23135" y="3303"/>
                  </a:cubicBezTo>
                  <a:cubicBezTo>
                    <a:pt x="23116" y="3283"/>
                    <a:pt x="23096" y="3263"/>
                    <a:pt x="23076" y="3263"/>
                  </a:cubicBezTo>
                  <a:cubicBezTo>
                    <a:pt x="23036" y="3243"/>
                    <a:pt x="22996" y="3203"/>
                    <a:pt x="22976" y="3184"/>
                  </a:cubicBezTo>
                  <a:lnTo>
                    <a:pt x="22937" y="3164"/>
                  </a:lnTo>
                  <a:cubicBezTo>
                    <a:pt x="22937" y="3164"/>
                    <a:pt x="22917" y="3164"/>
                    <a:pt x="22917" y="3144"/>
                  </a:cubicBezTo>
                  <a:lnTo>
                    <a:pt x="22897" y="3104"/>
                  </a:lnTo>
                  <a:cubicBezTo>
                    <a:pt x="22777" y="3044"/>
                    <a:pt x="22638" y="2965"/>
                    <a:pt x="22539" y="2885"/>
                  </a:cubicBezTo>
                  <a:cubicBezTo>
                    <a:pt x="22081" y="2587"/>
                    <a:pt x="21584" y="2308"/>
                    <a:pt x="21086" y="2050"/>
                  </a:cubicBezTo>
                  <a:cubicBezTo>
                    <a:pt x="20808" y="1910"/>
                    <a:pt x="20549" y="1791"/>
                    <a:pt x="20291" y="1652"/>
                  </a:cubicBezTo>
                  <a:cubicBezTo>
                    <a:pt x="20012" y="1513"/>
                    <a:pt x="19734" y="1393"/>
                    <a:pt x="19455" y="1294"/>
                  </a:cubicBezTo>
                  <a:cubicBezTo>
                    <a:pt x="18918" y="1075"/>
                    <a:pt x="18341" y="876"/>
                    <a:pt x="17764" y="697"/>
                  </a:cubicBezTo>
                  <a:cubicBezTo>
                    <a:pt x="17506" y="617"/>
                    <a:pt x="17207" y="518"/>
                    <a:pt x="16909" y="478"/>
                  </a:cubicBezTo>
                  <a:lnTo>
                    <a:pt x="16471" y="379"/>
                  </a:lnTo>
                  <a:lnTo>
                    <a:pt x="16034" y="279"/>
                  </a:lnTo>
                  <a:cubicBezTo>
                    <a:pt x="15974" y="279"/>
                    <a:pt x="15914" y="259"/>
                    <a:pt x="15855" y="259"/>
                  </a:cubicBezTo>
                  <a:cubicBezTo>
                    <a:pt x="15715" y="220"/>
                    <a:pt x="15536" y="200"/>
                    <a:pt x="15377" y="180"/>
                  </a:cubicBezTo>
                  <a:cubicBezTo>
                    <a:pt x="14979" y="100"/>
                    <a:pt x="14621" y="80"/>
                    <a:pt x="14224" y="60"/>
                  </a:cubicBezTo>
                  <a:cubicBezTo>
                    <a:pt x="13826" y="1"/>
                    <a:pt x="13448" y="21"/>
                    <a:pt x="1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2" name="Google Shape;2638;p32">
              <a:extLst>
                <a:ext uri="{FF2B5EF4-FFF2-40B4-BE49-F238E27FC236}">
                  <a16:creationId xmlns:a16="http://schemas.microsoft.com/office/drawing/2014/main" id="{8997CAA2-BC9F-43A5-B42E-BBB43C6ECE9F}"/>
                </a:ext>
              </a:extLst>
            </p:cNvPr>
            <p:cNvSpPr/>
            <p:nvPr/>
          </p:nvSpPr>
          <p:spPr>
            <a:xfrm>
              <a:off x="3398359" y="1860758"/>
              <a:ext cx="346266" cy="350900"/>
            </a:xfrm>
            <a:custGeom>
              <a:avLst/>
              <a:gdLst/>
              <a:ahLst/>
              <a:cxnLst/>
              <a:rect l="l" t="t" r="r" b="b"/>
              <a:pathLst>
                <a:path w="9490" h="9617" extrusionOk="0">
                  <a:moveTo>
                    <a:pt x="4899" y="0"/>
                  </a:moveTo>
                  <a:cubicBezTo>
                    <a:pt x="4674" y="0"/>
                    <a:pt x="4439" y="15"/>
                    <a:pt x="4198" y="48"/>
                  </a:cubicBezTo>
                  <a:cubicBezTo>
                    <a:pt x="3502" y="148"/>
                    <a:pt x="2766" y="406"/>
                    <a:pt x="2109" y="864"/>
                  </a:cubicBezTo>
                  <a:cubicBezTo>
                    <a:pt x="1970" y="963"/>
                    <a:pt x="1811" y="1082"/>
                    <a:pt x="1672" y="1202"/>
                  </a:cubicBezTo>
                  <a:cubicBezTo>
                    <a:pt x="1373" y="1480"/>
                    <a:pt x="1095" y="1818"/>
                    <a:pt x="856" y="2177"/>
                  </a:cubicBezTo>
                  <a:cubicBezTo>
                    <a:pt x="478" y="2773"/>
                    <a:pt x="200" y="3470"/>
                    <a:pt x="100" y="4265"/>
                  </a:cubicBezTo>
                  <a:cubicBezTo>
                    <a:pt x="1" y="5001"/>
                    <a:pt x="80" y="5757"/>
                    <a:pt x="319" y="6533"/>
                  </a:cubicBezTo>
                  <a:cubicBezTo>
                    <a:pt x="319" y="6593"/>
                    <a:pt x="359" y="6633"/>
                    <a:pt x="379" y="6692"/>
                  </a:cubicBezTo>
                  <a:cubicBezTo>
                    <a:pt x="379" y="6712"/>
                    <a:pt x="399" y="6732"/>
                    <a:pt x="399" y="6732"/>
                  </a:cubicBezTo>
                  <a:cubicBezTo>
                    <a:pt x="399" y="6732"/>
                    <a:pt x="399" y="6752"/>
                    <a:pt x="418" y="6752"/>
                  </a:cubicBezTo>
                  <a:cubicBezTo>
                    <a:pt x="418" y="6792"/>
                    <a:pt x="438" y="6812"/>
                    <a:pt x="438" y="6831"/>
                  </a:cubicBezTo>
                  <a:lnTo>
                    <a:pt x="438" y="6851"/>
                  </a:lnTo>
                  <a:lnTo>
                    <a:pt x="438" y="6871"/>
                  </a:lnTo>
                  <a:cubicBezTo>
                    <a:pt x="478" y="6951"/>
                    <a:pt x="498" y="7010"/>
                    <a:pt x="558" y="7070"/>
                  </a:cubicBezTo>
                  <a:cubicBezTo>
                    <a:pt x="896" y="7766"/>
                    <a:pt x="1413" y="8403"/>
                    <a:pt x="2109" y="8841"/>
                  </a:cubicBezTo>
                  <a:cubicBezTo>
                    <a:pt x="2507" y="9099"/>
                    <a:pt x="2925" y="9298"/>
                    <a:pt x="3382" y="9437"/>
                  </a:cubicBezTo>
                  <a:cubicBezTo>
                    <a:pt x="3820" y="9557"/>
                    <a:pt x="4298" y="9616"/>
                    <a:pt x="4775" y="9616"/>
                  </a:cubicBezTo>
                  <a:cubicBezTo>
                    <a:pt x="5710" y="9597"/>
                    <a:pt x="6645" y="9298"/>
                    <a:pt x="7381" y="8761"/>
                  </a:cubicBezTo>
                  <a:cubicBezTo>
                    <a:pt x="7560" y="8642"/>
                    <a:pt x="7759" y="8502"/>
                    <a:pt x="7898" y="8343"/>
                  </a:cubicBezTo>
                  <a:lnTo>
                    <a:pt x="8157" y="8105"/>
                  </a:lnTo>
                  <a:cubicBezTo>
                    <a:pt x="8236" y="8025"/>
                    <a:pt x="8296" y="7926"/>
                    <a:pt x="8376" y="7846"/>
                  </a:cubicBezTo>
                  <a:cubicBezTo>
                    <a:pt x="8535" y="7707"/>
                    <a:pt x="8634" y="7508"/>
                    <a:pt x="8753" y="7309"/>
                  </a:cubicBezTo>
                  <a:cubicBezTo>
                    <a:pt x="8853" y="7110"/>
                    <a:pt x="8972" y="6931"/>
                    <a:pt x="9052" y="6732"/>
                  </a:cubicBezTo>
                  <a:cubicBezTo>
                    <a:pt x="9390" y="5936"/>
                    <a:pt x="9490" y="5081"/>
                    <a:pt x="9430" y="4285"/>
                  </a:cubicBezTo>
                  <a:cubicBezTo>
                    <a:pt x="9330" y="3489"/>
                    <a:pt x="9052" y="2793"/>
                    <a:pt x="8694" y="2196"/>
                  </a:cubicBezTo>
                  <a:cubicBezTo>
                    <a:pt x="8395" y="1739"/>
                    <a:pt x="8037" y="1341"/>
                    <a:pt x="7659" y="1003"/>
                  </a:cubicBezTo>
                  <a:cubicBezTo>
                    <a:pt x="7600" y="963"/>
                    <a:pt x="7560" y="943"/>
                    <a:pt x="7500" y="884"/>
                  </a:cubicBezTo>
                  <a:lnTo>
                    <a:pt x="7480" y="864"/>
                  </a:lnTo>
                  <a:lnTo>
                    <a:pt x="7460" y="864"/>
                  </a:lnTo>
                  <a:cubicBezTo>
                    <a:pt x="7441" y="844"/>
                    <a:pt x="7401" y="804"/>
                    <a:pt x="7381" y="804"/>
                  </a:cubicBezTo>
                  <a:cubicBezTo>
                    <a:pt x="7361" y="784"/>
                    <a:pt x="7341" y="784"/>
                    <a:pt x="7321" y="764"/>
                  </a:cubicBezTo>
                  <a:cubicBezTo>
                    <a:pt x="7321" y="764"/>
                    <a:pt x="7281" y="764"/>
                    <a:pt x="7281" y="744"/>
                  </a:cubicBezTo>
                  <a:lnTo>
                    <a:pt x="7262" y="705"/>
                  </a:lnTo>
                  <a:cubicBezTo>
                    <a:pt x="7222" y="685"/>
                    <a:pt x="7162" y="665"/>
                    <a:pt x="7142" y="645"/>
                  </a:cubicBezTo>
                  <a:cubicBezTo>
                    <a:pt x="6764" y="406"/>
                    <a:pt x="6386" y="267"/>
                    <a:pt x="6088" y="167"/>
                  </a:cubicBezTo>
                  <a:cubicBezTo>
                    <a:pt x="5849" y="88"/>
                    <a:pt x="5630" y="48"/>
                    <a:pt x="5431" y="28"/>
                  </a:cubicBezTo>
                  <a:cubicBezTo>
                    <a:pt x="5262" y="10"/>
                    <a:pt x="5084" y="0"/>
                    <a:pt x="4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3" name="Google Shape;2639;p32">
              <a:extLst>
                <a:ext uri="{FF2B5EF4-FFF2-40B4-BE49-F238E27FC236}">
                  <a16:creationId xmlns:a16="http://schemas.microsoft.com/office/drawing/2014/main" id="{AAF9EF81-6AAA-40FD-851E-B1551AD2624F}"/>
                </a:ext>
              </a:extLst>
            </p:cNvPr>
            <p:cNvSpPr/>
            <p:nvPr/>
          </p:nvSpPr>
          <p:spPr>
            <a:xfrm>
              <a:off x="4962470" y="1692557"/>
              <a:ext cx="988629" cy="944698"/>
            </a:xfrm>
            <a:custGeom>
              <a:avLst/>
              <a:gdLst/>
              <a:ahLst/>
              <a:cxnLst/>
              <a:rect l="l" t="t" r="r" b="b"/>
              <a:pathLst>
                <a:path w="27095" h="25891" extrusionOk="0">
                  <a:moveTo>
                    <a:pt x="13868" y="0"/>
                  </a:moveTo>
                  <a:cubicBezTo>
                    <a:pt x="13090" y="0"/>
                    <a:pt x="12310" y="56"/>
                    <a:pt x="11538" y="162"/>
                  </a:cubicBezTo>
                  <a:cubicBezTo>
                    <a:pt x="9350" y="461"/>
                    <a:pt x="7241" y="1177"/>
                    <a:pt x="5312" y="2211"/>
                  </a:cubicBezTo>
                  <a:cubicBezTo>
                    <a:pt x="4874" y="2450"/>
                    <a:pt x="4456" y="2709"/>
                    <a:pt x="4019" y="2987"/>
                  </a:cubicBezTo>
                  <a:lnTo>
                    <a:pt x="3999" y="3007"/>
                  </a:lnTo>
                  <a:cubicBezTo>
                    <a:pt x="3979" y="3007"/>
                    <a:pt x="3979" y="3047"/>
                    <a:pt x="3959" y="3047"/>
                  </a:cubicBezTo>
                  <a:cubicBezTo>
                    <a:pt x="3919" y="3047"/>
                    <a:pt x="3919" y="3067"/>
                    <a:pt x="3899" y="3067"/>
                  </a:cubicBezTo>
                  <a:cubicBezTo>
                    <a:pt x="3879" y="3067"/>
                    <a:pt x="3879" y="3087"/>
                    <a:pt x="3860" y="3087"/>
                  </a:cubicBezTo>
                  <a:cubicBezTo>
                    <a:pt x="3820" y="3106"/>
                    <a:pt x="3800" y="3146"/>
                    <a:pt x="3780" y="3146"/>
                  </a:cubicBezTo>
                  <a:cubicBezTo>
                    <a:pt x="3760" y="3166"/>
                    <a:pt x="3700" y="3186"/>
                    <a:pt x="3681" y="3206"/>
                  </a:cubicBezTo>
                  <a:lnTo>
                    <a:pt x="3661" y="3226"/>
                  </a:lnTo>
                  <a:cubicBezTo>
                    <a:pt x="3263" y="3504"/>
                    <a:pt x="2865" y="3803"/>
                    <a:pt x="2487" y="4101"/>
                  </a:cubicBezTo>
                  <a:cubicBezTo>
                    <a:pt x="2447" y="4201"/>
                    <a:pt x="2447" y="4240"/>
                    <a:pt x="2407" y="4240"/>
                  </a:cubicBezTo>
                  <a:lnTo>
                    <a:pt x="2348" y="4300"/>
                  </a:lnTo>
                  <a:lnTo>
                    <a:pt x="2268" y="4380"/>
                  </a:lnTo>
                  <a:lnTo>
                    <a:pt x="2209" y="4439"/>
                  </a:lnTo>
                  <a:lnTo>
                    <a:pt x="2189" y="4459"/>
                  </a:lnTo>
                  <a:lnTo>
                    <a:pt x="2169" y="4479"/>
                  </a:lnTo>
                  <a:lnTo>
                    <a:pt x="2109" y="4519"/>
                  </a:lnTo>
                  <a:cubicBezTo>
                    <a:pt x="1453" y="5096"/>
                    <a:pt x="796" y="5712"/>
                    <a:pt x="199" y="6389"/>
                  </a:cubicBezTo>
                  <a:cubicBezTo>
                    <a:pt x="160" y="6448"/>
                    <a:pt x="160" y="6488"/>
                    <a:pt x="100" y="6548"/>
                  </a:cubicBezTo>
                  <a:lnTo>
                    <a:pt x="20" y="6687"/>
                  </a:lnTo>
                  <a:cubicBezTo>
                    <a:pt x="0" y="6747"/>
                    <a:pt x="0" y="6787"/>
                    <a:pt x="0" y="6846"/>
                  </a:cubicBezTo>
                  <a:lnTo>
                    <a:pt x="0" y="6866"/>
                  </a:lnTo>
                  <a:lnTo>
                    <a:pt x="0" y="6966"/>
                  </a:lnTo>
                  <a:cubicBezTo>
                    <a:pt x="0" y="6985"/>
                    <a:pt x="0" y="7005"/>
                    <a:pt x="20" y="7045"/>
                  </a:cubicBezTo>
                  <a:cubicBezTo>
                    <a:pt x="20" y="7065"/>
                    <a:pt x="20" y="7065"/>
                    <a:pt x="60" y="7085"/>
                  </a:cubicBezTo>
                  <a:cubicBezTo>
                    <a:pt x="80" y="7145"/>
                    <a:pt x="100" y="7165"/>
                    <a:pt x="120" y="7204"/>
                  </a:cubicBezTo>
                  <a:cubicBezTo>
                    <a:pt x="160" y="7264"/>
                    <a:pt x="199" y="7284"/>
                    <a:pt x="219" y="7344"/>
                  </a:cubicBezTo>
                  <a:lnTo>
                    <a:pt x="299" y="7403"/>
                  </a:lnTo>
                  <a:lnTo>
                    <a:pt x="319" y="7443"/>
                  </a:lnTo>
                  <a:lnTo>
                    <a:pt x="378" y="7463"/>
                  </a:lnTo>
                  <a:cubicBezTo>
                    <a:pt x="474" y="7520"/>
                    <a:pt x="574" y="7550"/>
                    <a:pt x="675" y="7550"/>
                  </a:cubicBezTo>
                  <a:cubicBezTo>
                    <a:pt x="783" y="7550"/>
                    <a:pt x="892" y="7515"/>
                    <a:pt x="995" y="7443"/>
                  </a:cubicBezTo>
                  <a:cubicBezTo>
                    <a:pt x="1194" y="7304"/>
                    <a:pt x="1393" y="7085"/>
                    <a:pt x="1552" y="6866"/>
                  </a:cubicBezTo>
                  <a:lnTo>
                    <a:pt x="1572" y="6846"/>
                  </a:lnTo>
                  <a:cubicBezTo>
                    <a:pt x="1811" y="6548"/>
                    <a:pt x="2089" y="6269"/>
                    <a:pt x="2368" y="6011"/>
                  </a:cubicBezTo>
                  <a:lnTo>
                    <a:pt x="2447" y="5951"/>
                  </a:lnTo>
                  <a:lnTo>
                    <a:pt x="2467" y="5911"/>
                  </a:lnTo>
                  <a:cubicBezTo>
                    <a:pt x="2467" y="5911"/>
                    <a:pt x="2487" y="5911"/>
                    <a:pt x="2487" y="5891"/>
                  </a:cubicBezTo>
                  <a:cubicBezTo>
                    <a:pt x="2507" y="5871"/>
                    <a:pt x="2527" y="5871"/>
                    <a:pt x="2527" y="5852"/>
                  </a:cubicBezTo>
                  <a:cubicBezTo>
                    <a:pt x="2567" y="5812"/>
                    <a:pt x="2586" y="5792"/>
                    <a:pt x="2626" y="5772"/>
                  </a:cubicBezTo>
                  <a:cubicBezTo>
                    <a:pt x="2666" y="5752"/>
                    <a:pt x="2706" y="5712"/>
                    <a:pt x="2746" y="5692"/>
                  </a:cubicBezTo>
                  <a:cubicBezTo>
                    <a:pt x="2766" y="5673"/>
                    <a:pt x="2785" y="5673"/>
                    <a:pt x="2785" y="5653"/>
                  </a:cubicBezTo>
                  <a:cubicBezTo>
                    <a:pt x="3124" y="5354"/>
                    <a:pt x="3521" y="5096"/>
                    <a:pt x="3919" y="4877"/>
                  </a:cubicBezTo>
                  <a:cubicBezTo>
                    <a:pt x="3959" y="4877"/>
                    <a:pt x="3959" y="4857"/>
                    <a:pt x="3979" y="4857"/>
                  </a:cubicBezTo>
                  <a:cubicBezTo>
                    <a:pt x="3999" y="4837"/>
                    <a:pt x="4059" y="4797"/>
                    <a:pt x="4078" y="4797"/>
                  </a:cubicBezTo>
                  <a:cubicBezTo>
                    <a:pt x="4098" y="4777"/>
                    <a:pt x="4118" y="4777"/>
                    <a:pt x="4178" y="4758"/>
                  </a:cubicBezTo>
                  <a:cubicBezTo>
                    <a:pt x="4198" y="4758"/>
                    <a:pt x="4218" y="4738"/>
                    <a:pt x="4218" y="4738"/>
                  </a:cubicBezTo>
                  <a:cubicBezTo>
                    <a:pt x="4257" y="4738"/>
                    <a:pt x="4257" y="4698"/>
                    <a:pt x="4277" y="4698"/>
                  </a:cubicBezTo>
                  <a:cubicBezTo>
                    <a:pt x="4297" y="4698"/>
                    <a:pt x="4297" y="4678"/>
                    <a:pt x="4317" y="4678"/>
                  </a:cubicBezTo>
                  <a:cubicBezTo>
                    <a:pt x="4357" y="4678"/>
                    <a:pt x="4377" y="4658"/>
                    <a:pt x="4377" y="4658"/>
                  </a:cubicBezTo>
                  <a:cubicBezTo>
                    <a:pt x="4715" y="4479"/>
                    <a:pt x="5053" y="4340"/>
                    <a:pt x="5411" y="4201"/>
                  </a:cubicBezTo>
                  <a:cubicBezTo>
                    <a:pt x="6378" y="3865"/>
                    <a:pt x="7404" y="3714"/>
                    <a:pt x="8423" y="3714"/>
                  </a:cubicBezTo>
                  <a:cubicBezTo>
                    <a:pt x="8976" y="3714"/>
                    <a:pt x="9527" y="3758"/>
                    <a:pt x="10066" y="3842"/>
                  </a:cubicBezTo>
                  <a:cubicBezTo>
                    <a:pt x="11479" y="4061"/>
                    <a:pt x="12871" y="4539"/>
                    <a:pt x="14144" y="5155"/>
                  </a:cubicBezTo>
                  <a:cubicBezTo>
                    <a:pt x="14562" y="4877"/>
                    <a:pt x="15019" y="4658"/>
                    <a:pt x="15497" y="4499"/>
                  </a:cubicBezTo>
                  <a:cubicBezTo>
                    <a:pt x="15954" y="4360"/>
                    <a:pt x="16491" y="4260"/>
                    <a:pt x="16989" y="4260"/>
                  </a:cubicBezTo>
                  <a:cubicBezTo>
                    <a:pt x="17506" y="4260"/>
                    <a:pt x="18003" y="4300"/>
                    <a:pt x="18501" y="4439"/>
                  </a:cubicBezTo>
                  <a:cubicBezTo>
                    <a:pt x="18998" y="4578"/>
                    <a:pt x="19475" y="4777"/>
                    <a:pt x="19893" y="5056"/>
                  </a:cubicBezTo>
                  <a:cubicBezTo>
                    <a:pt x="20768" y="5593"/>
                    <a:pt x="21425" y="6389"/>
                    <a:pt x="21823" y="7284"/>
                  </a:cubicBezTo>
                  <a:cubicBezTo>
                    <a:pt x="22022" y="7741"/>
                    <a:pt x="22161" y="8219"/>
                    <a:pt x="22221" y="8656"/>
                  </a:cubicBezTo>
                  <a:cubicBezTo>
                    <a:pt x="22260" y="8875"/>
                    <a:pt x="22280" y="9134"/>
                    <a:pt x="22280" y="9353"/>
                  </a:cubicBezTo>
                  <a:cubicBezTo>
                    <a:pt x="22280" y="9611"/>
                    <a:pt x="22260" y="9810"/>
                    <a:pt x="22221" y="10029"/>
                  </a:cubicBezTo>
                  <a:cubicBezTo>
                    <a:pt x="22161" y="10606"/>
                    <a:pt x="22002" y="11143"/>
                    <a:pt x="21763" y="11620"/>
                  </a:cubicBezTo>
                  <a:cubicBezTo>
                    <a:pt x="21882" y="11800"/>
                    <a:pt x="21982" y="11959"/>
                    <a:pt x="22101" y="12138"/>
                  </a:cubicBezTo>
                  <a:cubicBezTo>
                    <a:pt x="22419" y="12655"/>
                    <a:pt x="22718" y="13212"/>
                    <a:pt x="22996" y="13789"/>
                  </a:cubicBezTo>
                  <a:cubicBezTo>
                    <a:pt x="23514" y="14903"/>
                    <a:pt x="23872" y="16116"/>
                    <a:pt x="24011" y="17369"/>
                  </a:cubicBezTo>
                  <a:cubicBezTo>
                    <a:pt x="24090" y="17986"/>
                    <a:pt x="24090" y="18603"/>
                    <a:pt x="24051" y="19220"/>
                  </a:cubicBezTo>
                  <a:cubicBezTo>
                    <a:pt x="23991" y="19856"/>
                    <a:pt x="23872" y="20473"/>
                    <a:pt x="23673" y="21070"/>
                  </a:cubicBezTo>
                  <a:cubicBezTo>
                    <a:pt x="23553" y="21467"/>
                    <a:pt x="23394" y="21845"/>
                    <a:pt x="23195" y="22184"/>
                  </a:cubicBezTo>
                  <a:cubicBezTo>
                    <a:pt x="23175" y="22203"/>
                    <a:pt x="23175" y="22263"/>
                    <a:pt x="23156" y="22283"/>
                  </a:cubicBezTo>
                  <a:cubicBezTo>
                    <a:pt x="23156" y="22303"/>
                    <a:pt x="23116" y="22343"/>
                    <a:pt x="23116" y="22363"/>
                  </a:cubicBezTo>
                  <a:lnTo>
                    <a:pt x="23096" y="22382"/>
                  </a:lnTo>
                  <a:cubicBezTo>
                    <a:pt x="23076" y="22402"/>
                    <a:pt x="23076" y="22442"/>
                    <a:pt x="23056" y="22482"/>
                  </a:cubicBezTo>
                  <a:cubicBezTo>
                    <a:pt x="23016" y="22502"/>
                    <a:pt x="22996" y="22561"/>
                    <a:pt x="22996" y="22581"/>
                  </a:cubicBezTo>
                  <a:cubicBezTo>
                    <a:pt x="22996" y="22581"/>
                    <a:pt x="22996" y="22601"/>
                    <a:pt x="22976" y="22601"/>
                  </a:cubicBezTo>
                  <a:cubicBezTo>
                    <a:pt x="22957" y="22661"/>
                    <a:pt x="22917" y="22701"/>
                    <a:pt x="22877" y="22780"/>
                  </a:cubicBezTo>
                  <a:cubicBezTo>
                    <a:pt x="22678" y="23138"/>
                    <a:pt x="22459" y="23457"/>
                    <a:pt x="22201" y="23775"/>
                  </a:cubicBezTo>
                  <a:cubicBezTo>
                    <a:pt x="22181" y="23795"/>
                    <a:pt x="22181" y="23835"/>
                    <a:pt x="22161" y="23855"/>
                  </a:cubicBezTo>
                  <a:cubicBezTo>
                    <a:pt x="22121" y="23874"/>
                    <a:pt x="22101" y="23934"/>
                    <a:pt x="22081" y="23954"/>
                  </a:cubicBezTo>
                  <a:cubicBezTo>
                    <a:pt x="22061" y="23974"/>
                    <a:pt x="22022" y="23994"/>
                    <a:pt x="22002" y="24053"/>
                  </a:cubicBezTo>
                  <a:lnTo>
                    <a:pt x="21982" y="24073"/>
                  </a:lnTo>
                  <a:lnTo>
                    <a:pt x="21922" y="24133"/>
                  </a:lnTo>
                  <a:cubicBezTo>
                    <a:pt x="21902" y="24153"/>
                    <a:pt x="21902" y="24173"/>
                    <a:pt x="21882" y="24173"/>
                  </a:cubicBezTo>
                  <a:cubicBezTo>
                    <a:pt x="21882" y="24193"/>
                    <a:pt x="21862" y="24193"/>
                    <a:pt x="21862" y="24232"/>
                  </a:cubicBezTo>
                  <a:cubicBezTo>
                    <a:pt x="21823" y="24252"/>
                    <a:pt x="21823" y="24272"/>
                    <a:pt x="21803" y="24292"/>
                  </a:cubicBezTo>
                  <a:cubicBezTo>
                    <a:pt x="21604" y="24471"/>
                    <a:pt x="21425" y="24670"/>
                    <a:pt x="21305" y="24929"/>
                  </a:cubicBezTo>
                  <a:cubicBezTo>
                    <a:pt x="21186" y="25148"/>
                    <a:pt x="21206" y="25426"/>
                    <a:pt x="21385" y="25585"/>
                  </a:cubicBezTo>
                  <a:cubicBezTo>
                    <a:pt x="21543" y="25761"/>
                    <a:pt x="21733" y="25890"/>
                    <a:pt x="21940" y="25890"/>
                  </a:cubicBezTo>
                  <a:cubicBezTo>
                    <a:pt x="21967" y="25890"/>
                    <a:pt x="21994" y="25888"/>
                    <a:pt x="22022" y="25884"/>
                  </a:cubicBezTo>
                  <a:cubicBezTo>
                    <a:pt x="22161" y="25864"/>
                    <a:pt x="22280" y="25824"/>
                    <a:pt x="22380" y="25744"/>
                  </a:cubicBezTo>
                  <a:cubicBezTo>
                    <a:pt x="22419" y="25685"/>
                    <a:pt x="22479" y="25665"/>
                    <a:pt x="22519" y="25625"/>
                  </a:cubicBezTo>
                  <a:lnTo>
                    <a:pt x="22658" y="25466"/>
                  </a:lnTo>
                  <a:cubicBezTo>
                    <a:pt x="22917" y="25167"/>
                    <a:pt x="23175" y="24849"/>
                    <a:pt x="23394" y="24491"/>
                  </a:cubicBezTo>
                  <a:lnTo>
                    <a:pt x="23414" y="24471"/>
                  </a:lnTo>
                  <a:lnTo>
                    <a:pt x="23474" y="24431"/>
                  </a:lnTo>
                  <a:cubicBezTo>
                    <a:pt x="23474" y="24392"/>
                    <a:pt x="23494" y="24392"/>
                    <a:pt x="23494" y="24372"/>
                  </a:cubicBezTo>
                  <a:cubicBezTo>
                    <a:pt x="23494" y="24352"/>
                    <a:pt x="23514" y="24352"/>
                    <a:pt x="23514" y="24332"/>
                  </a:cubicBezTo>
                  <a:cubicBezTo>
                    <a:pt x="23553" y="24292"/>
                    <a:pt x="23573" y="24272"/>
                    <a:pt x="23573" y="24252"/>
                  </a:cubicBezTo>
                  <a:cubicBezTo>
                    <a:pt x="23593" y="24232"/>
                    <a:pt x="23613" y="24193"/>
                    <a:pt x="23653" y="24153"/>
                  </a:cubicBezTo>
                  <a:cubicBezTo>
                    <a:pt x="23673" y="24133"/>
                    <a:pt x="23673" y="24093"/>
                    <a:pt x="23693" y="24073"/>
                  </a:cubicBezTo>
                  <a:cubicBezTo>
                    <a:pt x="23792" y="23934"/>
                    <a:pt x="23892" y="23775"/>
                    <a:pt x="23991" y="23596"/>
                  </a:cubicBezTo>
                  <a:cubicBezTo>
                    <a:pt x="24051" y="23496"/>
                    <a:pt x="24110" y="23437"/>
                    <a:pt x="24170" y="23337"/>
                  </a:cubicBezTo>
                  <a:lnTo>
                    <a:pt x="24389" y="22959"/>
                  </a:lnTo>
                  <a:lnTo>
                    <a:pt x="24449" y="22860"/>
                  </a:lnTo>
                  <a:lnTo>
                    <a:pt x="24449" y="22840"/>
                  </a:lnTo>
                  <a:lnTo>
                    <a:pt x="24488" y="22741"/>
                  </a:lnTo>
                  <a:lnTo>
                    <a:pt x="24548" y="22661"/>
                  </a:lnTo>
                  <a:lnTo>
                    <a:pt x="24548" y="22641"/>
                  </a:lnTo>
                  <a:lnTo>
                    <a:pt x="24568" y="22601"/>
                  </a:lnTo>
                  <a:lnTo>
                    <a:pt x="24608" y="22542"/>
                  </a:lnTo>
                  <a:cubicBezTo>
                    <a:pt x="24647" y="22502"/>
                    <a:pt x="24647" y="22482"/>
                    <a:pt x="24667" y="22442"/>
                  </a:cubicBezTo>
                  <a:cubicBezTo>
                    <a:pt x="24787" y="22203"/>
                    <a:pt x="24906" y="21985"/>
                    <a:pt x="25006" y="21746"/>
                  </a:cubicBezTo>
                  <a:cubicBezTo>
                    <a:pt x="25165" y="21467"/>
                    <a:pt x="25264" y="21189"/>
                    <a:pt x="25383" y="20950"/>
                  </a:cubicBezTo>
                  <a:cubicBezTo>
                    <a:pt x="25642" y="20393"/>
                    <a:pt x="25841" y="19856"/>
                    <a:pt x="26040" y="19279"/>
                  </a:cubicBezTo>
                  <a:cubicBezTo>
                    <a:pt x="26139" y="19001"/>
                    <a:pt x="26199" y="18702"/>
                    <a:pt x="26299" y="18424"/>
                  </a:cubicBezTo>
                  <a:cubicBezTo>
                    <a:pt x="26358" y="18265"/>
                    <a:pt x="26398" y="18066"/>
                    <a:pt x="26458" y="17887"/>
                  </a:cubicBezTo>
                  <a:cubicBezTo>
                    <a:pt x="26577" y="17409"/>
                    <a:pt x="26677" y="16932"/>
                    <a:pt x="26756" y="16435"/>
                  </a:cubicBezTo>
                  <a:cubicBezTo>
                    <a:pt x="27094" y="14246"/>
                    <a:pt x="27054" y="12018"/>
                    <a:pt x="26537" y="9850"/>
                  </a:cubicBezTo>
                  <a:cubicBezTo>
                    <a:pt x="26040" y="7722"/>
                    <a:pt x="25006" y="5673"/>
                    <a:pt x="23553" y="4041"/>
                  </a:cubicBezTo>
                  <a:cubicBezTo>
                    <a:pt x="23374" y="3842"/>
                    <a:pt x="23175" y="3644"/>
                    <a:pt x="22976" y="3445"/>
                  </a:cubicBezTo>
                  <a:cubicBezTo>
                    <a:pt x="22778" y="3266"/>
                    <a:pt x="22579" y="3067"/>
                    <a:pt x="22380" y="2888"/>
                  </a:cubicBezTo>
                  <a:cubicBezTo>
                    <a:pt x="21922" y="2549"/>
                    <a:pt x="21504" y="2211"/>
                    <a:pt x="21027" y="1913"/>
                  </a:cubicBezTo>
                  <a:cubicBezTo>
                    <a:pt x="20112" y="1356"/>
                    <a:pt x="19097" y="898"/>
                    <a:pt x="18043" y="580"/>
                  </a:cubicBezTo>
                  <a:cubicBezTo>
                    <a:pt x="16685" y="183"/>
                    <a:pt x="15278" y="0"/>
                    <a:pt x="13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4" name="Google Shape;2640;p32">
              <a:extLst>
                <a:ext uri="{FF2B5EF4-FFF2-40B4-BE49-F238E27FC236}">
                  <a16:creationId xmlns:a16="http://schemas.microsoft.com/office/drawing/2014/main" id="{B96F9BFB-6098-4ADB-90BB-DDF72580CC2D}"/>
                </a:ext>
              </a:extLst>
            </p:cNvPr>
            <p:cNvSpPr/>
            <p:nvPr/>
          </p:nvSpPr>
          <p:spPr>
            <a:xfrm>
              <a:off x="5407379" y="1862108"/>
              <a:ext cx="348456" cy="351156"/>
            </a:xfrm>
            <a:custGeom>
              <a:avLst/>
              <a:gdLst/>
              <a:ahLst/>
              <a:cxnLst/>
              <a:rect l="l" t="t" r="r" b="b"/>
              <a:pathLst>
                <a:path w="9550" h="9624" extrusionOk="0">
                  <a:moveTo>
                    <a:pt x="4641" y="1"/>
                  </a:moveTo>
                  <a:cubicBezTo>
                    <a:pt x="4216" y="1"/>
                    <a:pt x="3816" y="53"/>
                    <a:pt x="3442" y="130"/>
                  </a:cubicBezTo>
                  <a:cubicBezTo>
                    <a:pt x="2985" y="230"/>
                    <a:pt x="2587" y="429"/>
                    <a:pt x="2249" y="608"/>
                  </a:cubicBezTo>
                  <a:cubicBezTo>
                    <a:pt x="2229" y="608"/>
                    <a:pt x="2209" y="628"/>
                    <a:pt x="2209" y="628"/>
                  </a:cubicBezTo>
                  <a:lnTo>
                    <a:pt x="2189" y="648"/>
                  </a:lnTo>
                  <a:cubicBezTo>
                    <a:pt x="2189" y="648"/>
                    <a:pt x="2149" y="648"/>
                    <a:pt x="2149" y="668"/>
                  </a:cubicBezTo>
                  <a:cubicBezTo>
                    <a:pt x="2149" y="668"/>
                    <a:pt x="2129" y="668"/>
                    <a:pt x="2129" y="707"/>
                  </a:cubicBezTo>
                  <a:lnTo>
                    <a:pt x="2109" y="727"/>
                  </a:lnTo>
                  <a:cubicBezTo>
                    <a:pt x="2089" y="747"/>
                    <a:pt x="2050" y="747"/>
                    <a:pt x="2030" y="767"/>
                  </a:cubicBezTo>
                  <a:cubicBezTo>
                    <a:pt x="2010" y="767"/>
                    <a:pt x="2010" y="807"/>
                    <a:pt x="1990" y="807"/>
                  </a:cubicBezTo>
                  <a:cubicBezTo>
                    <a:pt x="1950" y="827"/>
                    <a:pt x="1910" y="847"/>
                    <a:pt x="1890" y="866"/>
                  </a:cubicBezTo>
                  <a:cubicBezTo>
                    <a:pt x="1890" y="866"/>
                    <a:pt x="1851" y="906"/>
                    <a:pt x="1831" y="906"/>
                  </a:cubicBezTo>
                  <a:cubicBezTo>
                    <a:pt x="1751" y="946"/>
                    <a:pt x="1692" y="1026"/>
                    <a:pt x="1632" y="1065"/>
                  </a:cubicBezTo>
                  <a:cubicBezTo>
                    <a:pt x="1512" y="1165"/>
                    <a:pt x="1413" y="1264"/>
                    <a:pt x="1333" y="1344"/>
                  </a:cubicBezTo>
                  <a:lnTo>
                    <a:pt x="1095" y="1602"/>
                  </a:lnTo>
                  <a:cubicBezTo>
                    <a:pt x="1095" y="1602"/>
                    <a:pt x="1015" y="1702"/>
                    <a:pt x="896" y="1861"/>
                  </a:cubicBezTo>
                  <a:cubicBezTo>
                    <a:pt x="816" y="1941"/>
                    <a:pt x="737" y="2060"/>
                    <a:pt x="657" y="2219"/>
                  </a:cubicBezTo>
                  <a:cubicBezTo>
                    <a:pt x="617" y="2299"/>
                    <a:pt x="558" y="2358"/>
                    <a:pt x="538" y="2438"/>
                  </a:cubicBezTo>
                  <a:cubicBezTo>
                    <a:pt x="498" y="2518"/>
                    <a:pt x="458" y="2617"/>
                    <a:pt x="418" y="2716"/>
                  </a:cubicBezTo>
                  <a:cubicBezTo>
                    <a:pt x="239" y="3094"/>
                    <a:pt x="100" y="3592"/>
                    <a:pt x="40" y="4149"/>
                  </a:cubicBezTo>
                  <a:cubicBezTo>
                    <a:pt x="1" y="4726"/>
                    <a:pt x="40" y="5382"/>
                    <a:pt x="239" y="6039"/>
                  </a:cubicBezTo>
                  <a:cubicBezTo>
                    <a:pt x="438" y="6715"/>
                    <a:pt x="816" y="7391"/>
                    <a:pt x="1333" y="7988"/>
                  </a:cubicBezTo>
                  <a:cubicBezTo>
                    <a:pt x="1851" y="8585"/>
                    <a:pt x="2587" y="9082"/>
                    <a:pt x="3422" y="9381"/>
                  </a:cubicBezTo>
                  <a:cubicBezTo>
                    <a:pt x="3868" y="9544"/>
                    <a:pt x="4361" y="9623"/>
                    <a:pt x="4863" y="9623"/>
                  </a:cubicBezTo>
                  <a:cubicBezTo>
                    <a:pt x="5279" y="9623"/>
                    <a:pt x="5702" y="9568"/>
                    <a:pt x="6108" y="9460"/>
                  </a:cubicBezTo>
                  <a:cubicBezTo>
                    <a:pt x="6565" y="9321"/>
                    <a:pt x="6983" y="9122"/>
                    <a:pt x="7381" y="8883"/>
                  </a:cubicBezTo>
                  <a:cubicBezTo>
                    <a:pt x="7779" y="8605"/>
                    <a:pt x="8117" y="8286"/>
                    <a:pt x="8415" y="7928"/>
                  </a:cubicBezTo>
                  <a:cubicBezTo>
                    <a:pt x="8654" y="7670"/>
                    <a:pt x="8853" y="7332"/>
                    <a:pt x="8992" y="7033"/>
                  </a:cubicBezTo>
                  <a:cubicBezTo>
                    <a:pt x="9012" y="6993"/>
                    <a:pt x="9052" y="6914"/>
                    <a:pt x="9072" y="6874"/>
                  </a:cubicBezTo>
                  <a:lnTo>
                    <a:pt x="9072" y="6834"/>
                  </a:lnTo>
                  <a:cubicBezTo>
                    <a:pt x="9072" y="6814"/>
                    <a:pt x="9092" y="6794"/>
                    <a:pt x="9092" y="6775"/>
                  </a:cubicBezTo>
                  <a:cubicBezTo>
                    <a:pt x="9092" y="6735"/>
                    <a:pt x="9111" y="6715"/>
                    <a:pt x="9111" y="6695"/>
                  </a:cubicBezTo>
                  <a:lnTo>
                    <a:pt x="9111" y="6675"/>
                  </a:lnTo>
                  <a:cubicBezTo>
                    <a:pt x="9151" y="6615"/>
                    <a:pt x="9171" y="6536"/>
                    <a:pt x="9191" y="6496"/>
                  </a:cubicBezTo>
                  <a:cubicBezTo>
                    <a:pt x="9310" y="6138"/>
                    <a:pt x="9390" y="5780"/>
                    <a:pt x="9450" y="5422"/>
                  </a:cubicBezTo>
                  <a:cubicBezTo>
                    <a:pt x="9549" y="4507"/>
                    <a:pt x="9370" y="3612"/>
                    <a:pt x="8992" y="2836"/>
                  </a:cubicBezTo>
                  <a:cubicBezTo>
                    <a:pt x="8813" y="2378"/>
                    <a:pt x="8594" y="2020"/>
                    <a:pt x="8316" y="1702"/>
                  </a:cubicBezTo>
                  <a:cubicBezTo>
                    <a:pt x="8177" y="1543"/>
                    <a:pt x="8057" y="1404"/>
                    <a:pt x="7898" y="1244"/>
                  </a:cubicBezTo>
                  <a:cubicBezTo>
                    <a:pt x="7759" y="1125"/>
                    <a:pt x="7580" y="986"/>
                    <a:pt x="7421" y="886"/>
                  </a:cubicBezTo>
                  <a:cubicBezTo>
                    <a:pt x="6784" y="429"/>
                    <a:pt x="6068" y="190"/>
                    <a:pt x="5352" y="51"/>
                  </a:cubicBezTo>
                  <a:cubicBezTo>
                    <a:pt x="5107" y="16"/>
                    <a:pt x="4870" y="1"/>
                    <a:pt x="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5" name="Google Shape;2641;p32">
              <a:extLst>
                <a:ext uri="{FF2B5EF4-FFF2-40B4-BE49-F238E27FC236}">
                  <a16:creationId xmlns:a16="http://schemas.microsoft.com/office/drawing/2014/main" id="{8C8A9861-0ADE-4157-8540-60459246C74B}"/>
                </a:ext>
              </a:extLst>
            </p:cNvPr>
            <p:cNvSpPr/>
            <p:nvPr/>
          </p:nvSpPr>
          <p:spPr>
            <a:xfrm>
              <a:off x="5066966" y="4082720"/>
              <a:ext cx="45792" cy="102384"/>
            </a:xfrm>
            <a:custGeom>
              <a:avLst/>
              <a:gdLst/>
              <a:ahLst/>
              <a:cxnLst/>
              <a:rect l="l" t="t" r="r" b="b"/>
              <a:pathLst>
                <a:path w="1255" h="2806" extrusionOk="0">
                  <a:moveTo>
                    <a:pt x="717" y="1"/>
                  </a:moveTo>
                  <a:cubicBezTo>
                    <a:pt x="618" y="1"/>
                    <a:pt x="498" y="1"/>
                    <a:pt x="399" y="21"/>
                  </a:cubicBezTo>
                  <a:cubicBezTo>
                    <a:pt x="299" y="41"/>
                    <a:pt x="220" y="100"/>
                    <a:pt x="160" y="160"/>
                  </a:cubicBezTo>
                  <a:lnTo>
                    <a:pt x="120" y="240"/>
                  </a:lnTo>
                  <a:lnTo>
                    <a:pt x="100" y="299"/>
                  </a:lnTo>
                  <a:cubicBezTo>
                    <a:pt x="81" y="339"/>
                    <a:pt x="41" y="399"/>
                    <a:pt x="41" y="439"/>
                  </a:cubicBezTo>
                  <a:cubicBezTo>
                    <a:pt x="21" y="538"/>
                    <a:pt x="1" y="657"/>
                    <a:pt x="1" y="797"/>
                  </a:cubicBezTo>
                  <a:cubicBezTo>
                    <a:pt x="1" y="916"/>
                    <a:pt x="1" y="1035"/>
                    <a:pt x="21" y="1135"/>
                  </a:cubicBezTo>
                  <a:lnTo>
                    <a:pt x="21" y="1155"/>
                  </a:lnTo>
                  <a:lnTo>
                    <a:pt x="21" y="1175"/>
                  </a:lnTo>
                  <a:cubicBezTo>
                    <a:pt x="21" y="1433"/>
                    <a:pt x="21" y="1672"/>
                    <a:pt x="1" y="1950"/>
                  </a:cubicBezTo>
                  <a:cubicBezTo>
                    <a:pt x="339" y="2249"/>
                    <a:pt x="737" y="2547"/>
                    <a:pt x="1135" y="2806"/>
                  </a:cubicBezTo>
                  <a:cubicBezTo>
                    <a:pt x="1214" y="2090"/>
                    <a:pt x="1254" y="1334"/>
                    <a:pt x="1254" y="618"/>
                  </a:cubicBezTo>
                  <a:cubicBezTo>
                    <a:pt x="1254" y="538"/>
                    <a:pt x="1234" y="518"/>
                    <a:pt x="1234" y="458"/>
                  </a:cubicBezTo>
                  <a:cubicBezTo>
                    <a:pt x="1214" y="419"/>
                    <a:pt x="1214" y="359"/>
                    <a:pt x="1195" y="319"/>
                  </a:cubicBezTo>
                  <a:cubicBezTo>
                    <a:pt x="1175" y="260"/>
                    <a:pt x="1135" y="220"/>
                    <a:pt x="1115" y="200"/>
                  </a:cubicBezTo>
                  <a:cubicBezTo>
                    <a:pt x="1095" y="140"/>
                    <a:pt x="1035" y="120"/>
                    <a:pt x="1015" y="100"/>
                  </a:cubicBezTo>
                  <a:cubicBezTo>
                    <a:pt x="936" y="41"/>
                    <a:pt x="836" y="21"/>
                    <a:pt x="7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6" name="Google Shape;2642;p32">
              <a:extLst>
                <a:ext uri="{FF2B5EF4-FFF2-40B4-BE49-F238E27FC236}">
                  <a16:creationId xmlns:a16="http://schemas.microsoft.com/office/drawing/2014/main" id="{4B4A2F98-8633-43EB-9B2F-D719CB2909D6}"/>
                </a:ext>
              </a:extLst>
            </p:cNvPr>
            <p:cNvSpPr/>
            <p:nvPr/>
          </p:nvSpPr>
          <p:spPr>
            <a:xfrm>
              <a:off x="4039962" y="4080567"/>
              <a:ext cx="50134" cy="103807"/>
            </a:xfrm>
            <a:custGeom>
              <a:avLst/>
              <a:gdLst/>
              <a:ahLst/>
              <a:cxnLst/>
              <a:rect l="l" t="t" r="r" b="b"/>
              <a:pathLst>
                <a:path w="1374" h="2845" extrusionOk="0">
                  <a:moveTo>
                    <a:pt x="617" y="0"/>
                  </a:moveTo>
                  <a:cubicBezTo>
                    <a:pt x="538" y="0"/>
                    <a:pt x="518" y="0"/>
                    <a:pt x="438" y="20"/>
                  </a:cubicBezTo>
                  <a:cubicBezTo>
                    <a:pt x="319" y="40"/>
                    <a:pt x="240" y="100"/>
                    <a:pt x="180" y="179"/>
                  </a:cubicBezTo>
                  <a:cubicBezTo>
                    <a:pt x="100" y="239"/>
                    <a:pt x="41" y="378"/>
                    <a:pt x="1" y="478"/>
                  </a:cubicBezTo>
                  <a:cubicBezTo>
                    <a:pt x="21" y="557"/>
                    <a:pt x="1" y="597"/>
                    <a:pt x="1" y="677"/>
                  </a:cubicBezTo>
                  <a:lnTo>
                    <a:pt x="1" y="696"/>
                  </a:lnTo>
                  <a:lnTo>
                    <a:pt x="1" y="756"/>
                  </a:lnTo>
                  <a:lnTo>
                    <a:pt x="1" y="876"/>
                  </a:lnTo>
                  <a:cubicBezTo>
                    <a:pt x="1" y="1472"/>
                    <a:pt x="41" y="2069"/>
                    <a:pt x="100" y="2646"/>
                  </a:cubicBezTo>
                  <a:cubicBezTo>
                    <a:pt x="100" y="2706"/>
                    <a:pt x="120" y="2785"/>
                    <a:pt x="120" y="2845"/>
                  </a:cubicBezTo>
                  <a:cubicBezTo>
                    <a:pt x="578" y="2566"/>
                    <a:pt x="995" y="2268"/>
                    <a:pt x="1373" y="1910"/>
                  </a:cubicBezTo>
                  <a:cubicBezTo>
                    <a:pt x="1334" y="1691"/>
                    <a:pt x="1334" y="1472"/>
                    <a:pt x="1334" y="1273"/>
                  </a:cubicBezTo>
                  <a:lnTo>
                    <a:pt x="1334" y="1253"/>
                  </a:lnTo>
                  <a:lnTo>
                    <a:pt x="1334" y="1214"/>
                  </a:lnTo>
                  <a:cubicBezTo>
                    <a:pt x="1373" y="975"/>
                    <a:pt x="1373" y="677"/>
                    <a:pt x="1294" y="418"/>
                  </a:cubicBezTo>
                  <a:cubicBezTo>
                    <a:pt x="1214" y="179"/>
                    <a:pt x="1075" y="20"/>
                    <a:pt x="8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7" name="Google Shape;2643;p32">
              <a:extLst>
                <a:ext uri="{FF2B5EF4-FFF2-40B4-BE49-F238E27FC236}">
                  <a16:creationId xmlns:a16="http://schemas.microsoft.com/office/drawing/2014/main" id="{A36531FD-E5B3-457A-99BA-34C29FEAEED6}"/>
                </a:ext>
              </a:extLst>
            </p:cNvPr>
            <p:cNvSpPr/>
            <p:nvPr/>
          </p:nvSpPr>
          <p:spPr>
            <a:xfrm>
              <a:off x="4061744" y="4245302"/>
              <a:ext cx="1029276" cy="487801"/>
            </a:xfrm>
            <a:custGeom>
              <a:avLst/>
              <a:gdLst/>
              <a:ahLst/>
              <a:cxnLst/>
              <a:rect l="l" t="t" r="r" b="b"/>
              <a:pathLst>
                <a:path w="28209" h="13369" extrusionOk="0">
                  <a:moveTo>
                    <a:pt x="1294" y="1"/>
                  </a:moveTo>
                  <a:cubicBezTo>
                    <a:pt x="1214" y="61"/>
                    <a:pt x="1134" y="140"/>
                    <a:pt x="1075" y="180"/>
                  </a:cubicBezTo>
                  <a:cubicBezTo>
                    <a:pt x="737" y="439"/>
                    <a:pt x="398" y="657"/>
                    <a:pt x="80" y="896"/>
                  </a:cubicBezTo>
                  <a:cubicBezTo>
                    <a:pt x="40" y="936"/>
                    <a:pt x="20" y="936"/>
                    <a:pt x="1" y="956"/>
                  </a:cubicBezTo>
                  <a:cubicBezTo>
                    <a:pt x="40" y="1175"/>
                    <a:pt x="120" y="1433"/>
                    <a:pt x="200" y="1652"/>
                  </a:cubicBezTo>
                  <a:cubicBezTo>
                    <a:pt x="359" y="2229"/>
                    <a:pt x="577" y="2766"/>
                    <a:pt x="796" y="3323"/>
                  </a:cubicBezTo>
                  <a:cubicBezTo>
                    <a:pt x="876" y="3522"/>
                    <a:pt x="955" y="3721"/>
                    <a:pt x="1035" y="3920"/>
                  </a:cubicBezTo>
                  <a:cubicBezTo>
                    <a:pt x="1572" y="5014"/>
                    <a:pt x="2169" y="6048"/>
                    <a:pt x="2885" y="7023"/>
                  </a:cubicBezTo>
                  <a:cubicBezTo>
                    <a:pt x="3522" y="7878"/>
                    <a:pt x="4218" y="8694"/>
                    <a:pt x="4994" y="9410"/>
                  </a:cubicBezTo>
                  <a:cubicBezTo>
                    <a:pt x="5769" y="10126"/>
                    <a:pt x="6605" y="10783"/>
                    <a:pt x="7500" y="11340"/>
                  </a:cubicBezTo>
                  <a:cubicBezTo>
                    <a:pt x="9290" y="12474"/>
                    <a:pt x="11359" y="13190"/>
                    <a:pt x="13468" y="13329"/>
                  </a:cubicBezTo>
                  <a:cubicBezTo>
                    <a:pt x="13746" y="13329"/>
                    <a:pt x="14005" y="13369"/>
                    <a:pt x="14264" y="13369"/>
                  </a:cubicBezTo>
                  <a:cubicBezTo>
                    <a:pt x="14542" y="13369"/>
                    <a:pt x="14821" y="13369"/>
                    <a:pt x="15059" y="13329"/>
                  </a:cubicBezTo>
                  <a:cubicBezTo>
                    <a:pt x="15338" y="13309"/>
                    <a:pt x="15577" y="13289"/>
                    <a:pt x="15855" y="13269"/>
                  </a:cubicBezTo>
                  <a:lnTo>
                    <a:pt x="16253" y="13210"/>
                  </a:lnTo>
                  <a:lnTo>
                    <a:pt x="16651" y="13130"/>
                  </a:lnTo>
                  <a:cubicBezTo>
                    <a:pt x="17705" y="12911"/>
                    <a:pt x="18720" y="12573"/>
                    <a:pt x="19655" y="12096"/>
                  </a:cubicBezTo>
                  <a:cubicBezTo>
                    <a:pt x="20629" y="11618"/>
                    <a:pt x="21524" y="11021"/>
                    <a:pt x="22340" y="10345"/>
                  </a:cubicBezTo>
                  <a:cubicBezTo>
                    <a:pt x="23176" y="9689"/>
                    <a:pt x="23932" y="8913"/>
                    <a:pt x="24608" y="8097"/>
                  </a:cubicBezTo>
                  <a:cubicBezTo>
                    <a:pt x="25980" y="6446"/>
                    <a:pt x="27055" y="4536"/>
                    <a:pt x="27751" y="2527"/>
                  </a:cubicBezTo>
                  <a:cubicBezTo>
                    <a:pt x="27910" y="1990"/>
                    <a:pt x="28069" y="1493"/>
                    <a:pt x="28208" y="976"/>
                  </a:cubicBezTo>
                  <a:cubicBezTo>
                    <a:pt x="28189" y="956"/>
                    <a:pt x="28169" y="956"/>
                    <a:pt x="28149" y="936"/>
                  </a:cubicBezTo>
                  <a:cubicBezTo>
                    <a:pt x="27811" y="618"/>
                    <a:pt x="27472" y="379"/>
                    <a:pt x="27154" y="140"/>
                  </a:cubicBezTo>
                  <a:cubicBezTo>
                    <a:pt x="27094" y="80"/>
                    <a:pt x="27055" y="61"/>
                    <a:pt x="26995" y="21"/>
                  </a:cubicBezTo>
                  <a:cubicBezTo>
                    <a:pt x="26836" y="458"/>
                    <a:pt x="26657" y="876"/>
                    <a:pt x="26398" y="1274"/>
                  </a:cubicBezTo>
                  <a:cubicBezTo>
                    <a:pt x="25642" y="2666"/>
                    <a:pt x="24449" y="3800"/>
                    <a:pt x="23116" y="4656"/>
                  </a:cubicBezTo>
                  <a:cubicBezTo>
                    <a:pt x="21902" y="5432"/>
                    <a:pt x="20570" y="6008"/>
                    <a:pt x="19197" y="6386"/>
                  </a:cubicBezTo>
                  <a:cubicBezTo>
                    <a:pt x="19018" y="6904"/>
                    <a:pt x="18799" y="7381"/>
                    <a:pt x="18501" y="7779"/>
                  </a:cubicBezTo>
                  <a:cubicBezTo>
                    <a:pt x="18083" y="8336"/>
                    <a:pt x="17586" y="8793"/>
                    <a:pt x="17088" y="9112"/>
                  </a:cubicBezTo>
                  <a:cubicBezTo>
                    <a:pt x="16810" y="9311"/>
                    <a:pt x="16531" y="9490"/>
                    <a:pt x="16213" y="9609"/>
                  </a:cubicBezTo>
                  <a:cubicBezTo>
                    <a:pt x="15756" y="9808"/>
                    <a:pt x="15318" y="9967"/>
                    <a:pt x="14860" y="10007"/>
                  </a:cubicBezTo>
                  <a:cubicBezTo>
                    <a:pt x="14642" y="10067"/>
                    <a:pt x="14423" y="10067"/>
                    <a:pt x="14204" y="10067"/>
                  </a:cubicBezTo>
                  <a:lnTo>
                    <a:pt x="13846" y="10067"/>
                  </a:lnTo>
                  <a:cubicBezTo>
                    <a:pt x="13746" y="10067"/>
                    <a:pt x="13647" y="10067"/>
                    <a:pt x="13528" y="10027"/>
                  </a:cubicBezTo>
                  <a:cubicBezTo>
                    <a:pt x="12752" y="9927"/>
                    <a:pt x="12056" y="9689"/>
                    <a:pt x="11479" y="9311"/>
                  </a:cubicBezTo>
                  <a:cubicBezTo>
                    <a:pt x="11399" y="9271"/>
                    <a:pt x="11339" y="9231"/>
                    <a:pt x="11260" y="9191"/>
                  </a:cubicBezTo>
                  <a:cubicBezTo>
                    <a:pt x="10743" y="8873"/>
                    <a:pt x="10166" y="8415"/>
                    <a:pt x="9728" y="7779"/>
                  </a:cubicBezTo>
                  <a:cubicBezTo>
                    <a:pt x="9430" y="7341"/>
                    <a:pt x="9191" y="6884"/>
                    <a:pt x="9032" y="6347"/>
                  </a:cubicBezTo>
                  <a:cubicBezTo>
                    <a:pt x="7659" y="5949"/>
                    <a:pt x="6326" y="5372"/>
                    <a:pt x="5153" y="4616"/>
                  </a:cubicBezTo>
                  <a:cubicBezTo>
                    <a:pt x="4755" y="4357"/>
                    <a:pt x="4377" y="4059"/>
                    <a:pt x="3999" y="3761"/>
                  </a:cubicBezTo>
                  <a:cubicBezTo>
                    <a:pt x="3164" y="3064"/>
                    <a:pt x="2428" y="2249"/>
                    <a:pt x="1890" y="1294"/>
                  </a:cubicBezTo>
                  <a:cubicBezTo>
                    <a:pt x="1632" y="876"/>
                    <a:pt x="1433" y="458"/>
                    <a:pt x="1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8" name="Google Shape;2644;p32">
              <a:extLst>
                <a:ext uri="{FF2B5EF4-FFF2-40B4-BE49-F238E27FC236}">
                  <a16:creationId xmlns:a16="http://schemas.microsoft.com/office/drawing/2014/main" id="{49387E5B-29AE-4508-8E82-33ABA7AC7487}"/>
                </a:ext>
              </a:extLst>
            </p:cNvPr>
            <p:cNvSpPr/>
            <p:nvPr/>
          </p:nvSpPr>
          <p:spPr>
            <a:xfrm>
              <a:off x="4403617" y="4246031"/>
              <a:ext cx="342618" cy="350608"/>
            </a:xfrm>
            <a:custGeom>
              <a:avLst/>
              <a:gdLst/>
              <a:ahLst/>
              <a:cxnLst/>
              <a:rect l="l" t="t" r="r" b="b"/>
              <a:pathLst>
                <a:path w="9390" h="9609" extrusionOk="0">
                  <a:moveTo>
                    <a:pt x="4794" y="1"/>
                  </a:moveTo>
                  <a:cubicBezTo>
                    <a:pt x="4595" y="1"/>
                    <a:pt x="4376" y="21"/>
                    <a:pt x="4178" y="41"/>
                  </a:cubicBezTo>
                  <a:cubicBezTo>
                    <a:pt x="3541" y="120"/>
                    <a:pt x="2964" y="319"/>
                    <a:pt x="2447" y="598"/>
                  </a:cubicBezTo>
                  <a:cubicBezTo>
                    <a:pt x="2308" y="657"/>
                    <a:pt x="2208" y="737"/>
                    <a:pt x="2089" y="816"/>
                  </a:cubicBezTo>
                  <a:cubicBezTo>
                    <a:pt x="1611" y="1135"/>
                    <a:pt x="1174" y="1612"/>
                    <a:pt x="796" y="2209"/>
                  </a:cubicBezTo>
                  <a:cubicBezTo>
                    <a:pt x="418" y="2806"/>
                    <a:pt x="159" y="3522"/>
                    <a:pt x="60" y="4298"/>
                  </a:cubicBezTo>
                  <a:cubicBezTo>
                    <a:pt x="20" y="4497"/>
                    <a:pt x="20" y="4695"/>
                    <a:pt x="0" y="4894"/>
                  </a:cubicBezTo>
                  <a:cubicBezTo>
                    <a:pt x="0" y="5093"/>
                    <a:pt x="0" y="5312"/>
                    <a:pt x="20" y="5511"/>
                  </a:cubicBezTo>
                  <a:cubicBezTo>
                    <a:pt x="60" y="5670"/>
                    <a:pt x="80" y="5829"/>
                    <a:pt x="100" y="5988"/>
                  </a:cubicBezTo>
                  <a:lnTo>
                    <a:pt x="100" y="6008"/>
                  </a:lnTo>
                  <a:lnTo>
                    <a:pt x="100" y="6068"/>
                  </a:lnTo>
                  <a:cubicBezTo>
                    <a:pt x="100" y="6088"/>
                    <a:pt x="100" y="6108"/>
                    <a:pt x="119" y="6128"/>
                  </a:cubicBezTo>
                  <a:lnTo>
                    <a:pt x="119" y="6168"/>
                  </a:lnTo>
                  <a:cubicBezTo>
                    <a:pt x="119" y="6187"/>
                    <a:pt x="159" y="6227"/>
                    <a:pt x="159" y="6267"/>
                  </a:cubicBezTo>
                  <a:cubicBezTo>
                    <a:pt x="159" y="6287"/>
                    <a:pt x="179" y="6307"/>
                    <a:pt x="179" y="6327"/>
                  </a:cubicBezTo>
                  <a:cubicBezTo>
                    <a:pt x="199" y="6386"/>
                    <a:pt x="199" y="6426"/>
                    <a:pt x="219" y="6466"/>
                  </a:cubicBezTo>
                  <a:cubicBezTo>
                    <a:pt x="259" y="6565"/>
                    <a:pt x="298" y="6665"/>
                    <a:pt x="318" y="6764"/>
                  </a:cubicBezTo>
                  <a:cubicBezTo>
                    <a:pt x="497" y="7182"/>
                    <a:pt x="716" y="7560"/>
                    <a:pt x="995" y="7918"/>
                  </a:cubicBezTo>
                  <a:cubicBezTo>
                    <a:pt x="1253" y="8256"/>
                    <a:pt x="1572" y="8515"/>
                    <a:pt x="1890" y="8773"/>
                  </a:cubicBezTo>
                  <a:cubicBezTo>
                    <a:pt x="1930" y="8793"/>
                    <a:pt x="1969" y="8813"/>
                    <a:pt x="2009" y="8853"/>
                  </a:cubicBezTo>
                  <a:cubicBezTo>
                    <a:pt x="2606" y="9211"/>
                    <a:pt x="3362" y="9490"/>
                    <a:pt x="4158" y="9589"/>
                  </a:cubicBezTo>
                  <a:cubicBezTo>
                    <a:pt x="4376" y="9609"/>
                    <a:pt x="4635" y="9609"/>
                    <a:pt x="4874" y="9609"/>
                  </a:cubicBezTo>
                  <a:cubicBezTo>
                    <a:pt x="5292" y="9589"/>
                    <a:pt x="5689" y="9509"/>
                    <a:pt x="6087" y="9390"/>
                  </a:cubicBezTo>
                  <a:cubicBezTo>
                    <a:pt x="6545" y="9251"/>
                    <a:pt x="6943" y="9052"/>
                    <a:pt x="7340" y="8773"/>
                  </a:cubicBezTo>
                  <a:cubicBezTo>
                    <a:pt x="7718" y="8495"/>
                    <a:pt x="8057" y="8197"/>
                    <a:pt x="8335" y="7858"/>
                  </a:cubicBezTo>
                  <a:cubicBezTo>
                    <a:pt x="8614" y="7500"/>
                    <a:pt x="8852" y="7122"/>
                    <a:pt x="8992" y="6725"/>
                  </a:cubicBezTo>
                  <a:cubicBezTo>
                    <a:pt x="9031" y="6665"/>
                    <a:pt x="9051" y="6605"/>
                    <a:pt x="9071" y="6526"/>
                  </a:cubicBezTo>
                  <a:lnTo>
                    <a:pt x="9151" y="6307"/>
                  </a:lnTo>
                  <a:lnTo>
                    <a:pt x="9151" y="6287"/>
                  </a:lnTo>
                  <a:lnTo>
                    <a:pt x="9151" y="6267"/>
                  </a:lnTo>
                  <a:cubicBezTo>
                    <a:pt x="9151" y="6227"/>
                    <a:pt x="9151" y="6227"/>
                    <a:pt x="9171" y="6207"/>
                  </a:cubicBezTo>
                  <a:cubicBezTo>
                    <a:pt x="9171" y="6187"/>
                    <a:pt x="9210" y="6168"/>
                    <a:pt x="9210" y="6128"/>
                  </a:cubicBezTo>
                  <a:lnTo>
                    <a:pt x="9210" y="6108"/>
                  </a:lnTo>
                  <a:lnTo>
                    <a:pt x="9210" y="6088"/>
                  </a:lnTo>
                  <a:cubicBezTo>
                    <a:pt x="9210" y="6028"/>
                    <a:pt x="9230" y="6008"/>
                    <a:pt x="9230" y="5969"/>
                  </a:cubicBezTo>
                  <a:cubicBezTo>
                    <a:pt x="9350" y="5412"/>
                    <a:pt x="9389" y="4835"/>
                    <a:pt x="9350" y="4317"/>
                  </a:cubicBezTo>
                  <a:cubicBezTo>
                    <a:pt x="9270" y="3542"/>
                    <a:pt x="8972" y="2826"/>
                    <a:pt x="8633" y="2229"/>
                  </a:cubicBezTo>
                  <a:cubicBezTo>
                    <a:pt x="8315" y="1612"/>
                    <a:pt x="7858" y="1135"/>
                    <a:pt x="7380" y="816"/>
                  </a:cubicBezTo>
                  <a:cubicBezTo>
                    <a:pt x="6903" y="458"/>
                    <a:pt x="6445" y="259"/>
                    <a:pt x="6047" y="140"/>
                  </a:cubicBezTo>
                  <a:cubicBezTo>
                    <a:pt x="5988" y="120"/>
                    <a:pt x="5948" y="120"/>
                    <a:pt x="5868" y="100"/>
                  </a:cubicBezTo>
                  <a:cubicBezTo>
                    <a:pt x="5729" y="60"/>
                    <a:pt x="5590" y="41"/>
                    <a:pt x="5451" y="21"/>
                  </a:cubicBezTo>
                  <a:cubicBezTo>
                    <a:pt x="5252" y="1"/>
                    <a:pt x="5033" y="1"/>
                    <a:pt x="4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49" name="Google Shape;2645;p32">
              <a:extLst>
                <a:ext uri="{FF2B5EF4-FFF2-40B4-BE49-F238E27FC236}">
                  <a16:creationId xmlns:a16="http://schemas.microsoft.com/office/drawing/2014/main" id="{A38C535F-8DAA-49CF-92CD-0D0C3A8AAB99}"/>
                </a:ext>
              </a:extLst>
            </p:cNvPr>
            <p:cNvSpPr/>
            <p:nvPr/>
          </p:nvSpPr>
          <p:spPr>
            <a:xfrm>
              <a:off x="4965353" y="3440821"/>
              <a:ext cx="987169" cy="937838"/>
            </a:xfrm>
            <a:custGeom>
              <a:avLst/>
              <a:gdLst/>
              <a:ahLst/>
              <a:cxnLst/>
              <a:rect l="l" t="t" r="r" b="b"/>
              <a:pathLst>
                <a:path w="27055" h="25703" extrusionOk="0">
                  <a:moveTo>
                    <a:pt x="21903" y="1"/>
                  </a:moveTo>
                  <a:cubicBezTo>
                    <a:pt x="21877" y="1"/>
                    <a:pt x="21850" y="3"/>
                    <a:pt x="21823" y="9"/>
                  </a:cubicBezTo>
                  <a:cubicBezTo>
                    <a:pt x="21724" y="9"/>
                    <a:pt x="21624" y="49"/>
                    <a:pt x="21565" y="128"/>
                  </a:cubicBezTo>
                  <a:cubicBezTo>
                    <a:pt x="21485" y="188"/>
                    <a:pt x="21386" y="287"/>
                    <a:pt x="21326" y="347"/>
                  </a:cubicBezTo>
                  <a:cubicBezTo>
                    <a:pt x="21286" y="426"/>
                    <a:pt x="21266" y="526"/>
                    <a:pt x="21266" y="625"/>
                  </a:cubicBezTo>
                  <a:lnTo>
                    <a:pt x="21266" y="705"/>
                  </a:lnTo>
                  <a:lnTo>
                    <a:pt x="21286" y="785"/>
                  </a:lnTo>
                  <a:cubicBezTo>
                    <a:pt x="21306" y="824"/>
                    <a:pt x="21306" y="884"/>
                    <a:pt x="21326" y="924"/>
                  </a:cubicBezTo>
                  <a:cubicBezTo>
                    <a:pt x="21386" y="1023"/>
                    <a:pt x="21465" y="1123"/>
                    <a:pt x="21525" y="1222"/>
                  </a:cubicBezTo>
                  <a:cubicBezTo>
                    <a:pt x="21585" y="1282"/>
                    <a:pt x="21604" y="1322"/>
                    <a:pt x="21664" y="1342"/>
                  </a:cubicBezTo>
                  <a:cubicBezTo>
                    <a:pt x="21704" y="1401"/>
                    <a:pt x="21764" y="1421"/>
                    <a:pt x="21783" y="1481"/>
                  </a:cubicBezTo>
                  <a:lnTo>
                    <a:pt x="21803" y="1481"/>
                  </a:lnTo>
                  <a:cubicBezTo>
                    <a:pt x="22002" y="1700"/>
                    <a:pt x="22201" y="1938"/>
                    <a:pt x="22380" y="2197"/>
                  </a:cubicBezTo>
                  <a:lnTo>
                    <a:pt x="22400" y="2217"/>
                  </a:lnTo>
                  <a:cubicBezTo>
                    <a:pt x="22400" y="2237"/>
                    <a:pt x="22420" y="2237"/>
                    <a:pt x="22420" y="2276"/>
                  </a:cubicBezTo>
                  <a:cubicBezTo>
                    <a:pt x="22420" y="2296"/>
                    <a:pt x="22460" y="2296"/>
                    <a:pt x="22460" y="2316"/>
                  </a:cubicBezTo>
                  <a:cubicBezTo>
                    <a:pt x="22480" y="2336"/>
                    <a:pt x="22480" y="2376"/>
                    <a:pt x="22500" y="2376"/>
                  </a:cubicBezTo>
                  <a:lnTo>
                    <a:pt x="22520" y="2396"/>
                  </a:lnTo>
                  <a:cubicBezTo>
                    <a:pt x="22520" y="2396"/>
                    <a:pt x="22520" y="2416"/>
                    <a:pt x="22559" y="2416"/>
                  </a:cubicBezTo>
                  <a:cubicBezTo>
                    <a:pt x="22778" y="2734"/>
                    <a:pt x="22977" y="3072"/>
                    <a:pt x="23156" y="3410"/>
                  </a:cubicBezTo>
                  <a:cubicBezTo>
                    <a:pt x="23216" y="3530"/>
                    <a:pt x="23275" y="3669"/>
                    <a:pt x="23315" y="3788"/>
                  </a:cubicBezTo>
                  <a:lnTo>
                    <a:pt x="23315" y="3808"/>
                  </a:lnTo>
                  <a:cubicBezTo>
                    <a:pt x="23315" y="3828"/>
                    <a:pt x="23355" y="3828"/>
                    <a:pt x="23355" y="3868"/>
                  </a:cubicBezTo>
                  <a:cubicBezTo>
                    <a:pt x="23355" y="3888"/>
                    <a:pt x="23375" y="3888"/>
                    <a:pt x="23375" y="3908"/>
                  </a:cubicBezTo>
                  <a:cubicBezTo>
                    <a:pt x="23375" y="3928"/>
                    <a:pt x="23395" y="3928"/>
                    <a:pt x="23395" y="3967"/>
                  </a:cubicBezTo>
                  <a:cubicBezTo>
                    <a:pt x="23395" y="3987"/>
                    <a:pt x="23415" y="4007"/>
                    <a:pt x="23415" y="4027"/>
                  </a:cubicBezTo>
                  <a:cubicBezTo>
                    <a:pt x="23415" y="4027"/>
                    <a:pt x="23415" y="4067"/>
                    <a:pt x="23454" y="4067"/>
                  </a:cubicBezTo>
                  <a:cubicBezTo>
                    <a:pt x="23454" y="4067"/>
                    <a:pt x="23454" y="4087"/>
                    <a:pt x="23474" y="4087"/>
                  </a:cubicBezTo>
                  <a:lnTo>
                    <a:pt x="23474" y="4107"/>
                  </a:lnTo>
                  <a:cubicBezTo>
                    <a:pt x="23673" y="4604"/>
                    <a:pt x="23813" y="5121"/>
                    <a:pt x="23952" y="5638"/>
                  </a:cubicBezTo>
                  <a:cubicBezTo>
                    <a:pt x="24270" y="7210"/>
                    <a:pt x="24111" y="8821"/>
                    <a:pt x="23673" y="10353"/>
                  </a:cubicBezTo>
                  <a:cubicBezTo>
                    <a:pt x="23454" y="11089"/>
                    <a:pt x="23156" y="11845"/>
                    <a:pt x="22798" y="12541"/>
                  </a:cubicBezTo>
                  <a:cubicBezTo>
                    <a:pt x="22500" y="13098"/>
                    <a:pt x="22181" y="13675"/>
                    <a:pt x="21803" y="14212"/>
                  </a:cubicBezTo>
                  <a:cubicBezTo>
                    <a:pt x="22201" y="15087"/>
                    <a:pt x="22321" y="16062"/>
                    <a:pt x="22221" y="16937"/>
                  </a:cubicBezTo>
                  <a:cubicBezTo>
                    <a:pt x="22122" y="17833"/>
                    <a:pt x="21803" y="18628"/>
                    <a:pt x="21326" y="19285"/>
                  </a:cubicBezTo>
                  <a:cubicBezTo>
                    <a:pt x="20988" y="19782"/>
                    <a:pt x="20570" y="20140"/>
                    <a:pt x="20172" y="20439"/>
                  </a:cubicBezTo>
                  <a:lnTo>
                    <a:pt x="20132" y="20439"/>
                  </a:lnTo>
                  <a:cubicBezTo>
                    <a:pt x="20033" y="20518"/>
                    <a:pt x="19973" y="20578"/>
                    <a:pt x="19894" y="20637"/>
                  </a:cubicBezTo>
                  <a:cubicBezTo>
                    <a:pt x="19138" y="21135"/>
                    <a:pt x="18342" y="21413"/>
                    <a:pt x="17586" y="21473"/>
                  </a:cubicBezTo>
                  <a:cubicBezTo>
                    <a:pt x="17441" y="21480"/>
                    <a:pt x="17295" y="21485"/>
                    <a:pt x="17150" y="21485"/>
                  </a:cubicBezTo>
                  <a:cubicBezTo>
                    <a:pt x="16900" y="21485"/>
                    <a:pt x="16652" y="21471"/>
                    <a:pt x="16412" y="21433"/>
                  </a:cubicBezTo>
                  <a:cubicBezTo>
                    <a:pt x="16194" y="21413"/>
                    <a:pt x="15915" y="21393"/>
                    <a:pt x="15597" y="21294"/>
                  </a:cubicBezTo>
                  <a:cubicBezTo>
                    <a:pt x="15199" y="21194"/>
                    <a:pt x="14702" y="21015"/>
                    <a:pt x="14204" y="20737"/>
                  </a:cubicBezTo>
                  <a:cubicBezTo>
                    <a:pt x="12872" y="21374"/>
                    <a:pt x="11459" y="21811"/>
                    <a:pt x="9987" y="22010"/>
                  </a:cubicBezTo>
                  <a:cubicBezTo>
                    <a:pt x="9527" y="22072"/>
                    <a:pt x="9075" y="22103"/>
                    <a:pt x="8616" y="22103"/>
                  </a:cubicBezTo>
                  <a:cubicBezTo>
                    <a:pt x="8340" y="22103"/>
                    <a:pt x="8063" y="22092"/>
                    <a:pt x="7779" y="22070"/>
                  </a:cubicBezTo>
                  <a:cubicBezTo>
                    <a:pt x="6963" y="22010"/>
                    <a:pt x="6148" y="21871"/>
                    <a:pt x="5372" y="21592"/>
                  </a:cubicBezTo>
                  <a:cubicBezTo>
                    <a:pt x="5054" y="21493"/>
                    <a:pt x="4716" y="21334"/>
                    <a:pt x="4417" y="21194"/>
                  </a:cubicBezTo>
                  <a:cubicBezTo>
                    <a:pt x="4377" y="21175"/>
                    <a:pt x="4318" y="21135"/>
                    <a:pt x="4298" y="21135"/>
                  </a:cubicBezTo>
                  <a:cubicBezTo>
                    <a:pt x="4278" y="21135"/>
                    <a:pt x="4258" y="21115"/>
                    <a:pt x="4258" y="21115"/>
                  </a:cubicBezTo>
                  <a:cubicBezTo>
                    <a:pt x="4218" y="21095"/>
                    <a:pt x="4198" y="21095"/>
                    <a:pt x="4178" y="21075"/>
                  </a:cubicBezTo>
                  <a:cubicBezTo>
                    <a:pt x="4178" y="21075"/>
                    <a:pt x="4159" y="21075"/>
                    <a:pt x="4159" y="21035"/>
                  </a:cubicBezTo>
                  <a:cubicBezTo>
                    <a:pt x="4119" y="21015"/>
                    <a:pt x="4099" y="21015"/>
                    <a:pt x="4059" y="20996"/>
                  </a:cubicBezTo>
                  <a:cubicBezTo>
                    <a:pt x="4019" y="20996"/>
                    <a:pt x="3999" y="20976"/>
                    <a:pt x="3980" y="20976"/>
                  </a:cubicBezTo>
                  <a:cubicBezTo>
                    <a:pt x="3960" y="20976"/>
                    <a:pt x="3960" y="20936"/>
                    <a:pt x="3920" y="20936"/>
                  </a:cubicBezTo>
                  <a:cubicBezTo>
                    <a:pt x="3522" y="20717"/>
                    <a:pt x="3124" y="20439"/>
                    <a:pt x="2766" y="20140"/>
                  </a:cubicBezTo>
                  <a:cubicBezTo>
                    <a:pt x="2706" y="20100"/>
                    <a:pt x="2667" y="20080"/>
                    <a:pt x="2607" y="20021"/>
                  </a:cubicBezTo>
                  <a:cubicBezTo>
                    <a:pt x="2587" y="20001"/>
                    <a:pt x="2567" y="19981"/>
                    <a:pt x="2507" y="19941"/>
                  </a:cubicBezTo>
                  <a:lnTo>
                    <a:pt x="2428" y="19882"/>
                  </a:lnTo>
                  <a:lnTo>
                    <a:pt x="2408" y="19842"/>
                  </a:lnTo>
                  <a:cubicBezTo>
                    <a:pt x="2328" y="19802"/>
                    <a:pt x="2289" y="19722"/>
                    <a:pt x="2229" y="19683"/>
                  </a:cubicBezTo>
                  <a:cubicBezTo>
                    <a:pt x="1990" y="19444"/>
                    <a:pt x="1771" y="19205"/>
                    <a:pt x="1533" y="18947"/>
                  </a:cubicBezTo>
                  <a:lnTo>
                    <a:pt x="1513" y="18927"/>
                  </a:lnTo>
                  <a:cubicBezTo>
                    <a:pt x="1374" y="18708"/>
                    <a:pt x="1175" y="18489"/>
                    <a:pt x="976" y="18350"/>
                  </a:cubicBezTo>
                  <a:cubicBezTo>
                    <a:pt x="847" y="18285"/>
                    <a:pt x="729" y="18250"/>
                    <a:pt x="617" y="18250"/>
                  </a:cubicBezTo>
                  <a:cubicBezTo>
                    <a:pt x="522" y="18250"/>
                    <a:pt x="430" y="18275"/>
                    <a:pt x="339" y="18330"/>
                  </a:cubicBezTo>
                  <a:lnTo>
                    <a:pt x="299" y="18350"/>
                  </a:lnTo>
                  <a:lnTo>
                    <a:pt x="279" y="18390"/>
                  </a:lnTo>
                  <a:lnTo>
                    <a:pt x="200" y="18449"/>
                  </a:lnTo>
                  <a:cubicBezTo>
                    <a:pt x="140" y="18509"/>
                    <a:pt x="120" y="18529"/>
                    <a:pt x="100" y="18589"/>
                  </a:cubicBezTo>
                  <a:cubicBezTo>
                    <a:pt x="21" y="18688"/>
                    <a:pt x="1" y="18787"/>
                    <a:pt x="1" y="18887"/>
                  </a:cubicBezTo>
                  <a:cubicBezTo>
                    <a:pt x="1" y="18986"/>
                    <a:pt x="21" y="19106"/>
                    <a:pt x="81" y="19225"/>
                  </a:cubicBezTo>
                  <a:cubicBezTo>
                    <a:pt x="100" y="19285"/>
                    <a:pt x="120" y="19344"/>
                    <a:pt x="180" y="19384"/>
                  </a:cubicBezTo>
                  <a:lnTo>
                    <a:pt x="180" y="19404"/>
                  </a:lnTo>
                  <a:lnTo>
                    <a:pt x="220" y="19444"/>
                  </a:lnTo>
                  <a:lnTo>
                    <a:pt x="299" y="19523"/>
                  </a:lnTo>
                  <a:cubicBezTo>
                    <a:pt x="697" y="19981"/>
                    <a:pt x="1095" y="20399"/>
                    <a:pt x="1533" y="20797"/>
                  </a:cubicBezTo>
                  <a:cubicBezTo>
                    <a:pt x="1692" y="20936"/>
                    <a:pt x="1871" y="21095"/>
                    <a:pt x="2010" y="21214"/>
                  </a:cubicBezTo>
                  <a:cubicBezTo>
                    <a:pt x="2070" y="21274"/>
                    <a:pt x="2130" y="21314"/>
                    <a:pt x="2189" y="21374"/>
                  </a:cubicBezTo>
                  <a:lnTo>
                    <a:pt x="2209" y="21374"/>
                  </a:lnTo>
                  <a:lnTo>
                    <a:pt x="2289" y="21413"/>
                  </a:lnTo>
                  <a:lnTo>
                    <a:pt x="2368" y="21493"/>
                  </a:lnTo>
                  <a:lnTo>
                    <a:pt x="2507" y="21612"/>
                  </a:lnTo>
                  <a:lnTo>
                    <a:pt x="2567" y="21632"/>
                  </a:lnTo>
                  <a:lnTo>
                    <a:pt x="2905" y="21911"/>
                  </a:lnTo>
                  <a:cubicBezTo>
                    <a:pt x="3124" y="22090"/>
                    <a:pt x="3383" y="22269"/>
                    <a:pt x="3621" y="22428"/>
                  </a:cubicBezTo>
                  <a:cubicBezTo>
                    <a:pt x="3661" y="22448"/>
                    <a:pt x="3681" y="22488"/>
                    <a:pt x="3701" y="22488"/>
                  </a:cubicBezTo>
                  <a:lnTo>
                    <a:pt x="3721" y="22507"/>
                  </a:lnTo>
                  <a:cubicBezTo>
                    <a:pt x="3761" y="22527"/>
                    <a:pt x="3781" y="22527"/>
                    <a:pt x="3800" y="22547"/>
                  </a:cubicBezTo>
                  <a:cubicBezTo>
                    <a:pt x="3820" y="22587"/>
                    <a:pt x="3860" y="22607"/>
                    <a:pt x="3880" y="22607"/>
                  </a:cubicBezTo>
                  <a:lnTo>
                    <a:pt x="3900" y="22607"/>
                  </a:lnTo>
                  <a:cubicBezTo>
                    <a:pt x="3920" y="22627"/>
                    <a:pt x="3960" y="22667"/>
                    <a:pt x="3980" y="22667"/>
                  </a:cubicBezTo>
                  <a:cubicBezTo>
                    <a:pt x="3999" y="22686"/>
                    <a:pt x="4019" y="22686"/>
                    <a:pt x="4019" y="22706"/>
                  </a:cubicBezTo>
                  <a:cubicBezTo>
                    <a:pt x="4079" y="22726"/>
                    <a:pt x="4099" y="22766"/>
                    <a:pt x="4159" y="22786"/>
                  </a:cubicBezTo>
                  <a:cubicBezTo>
                    <a:pt x="4218" y="22826"/>
                    <a:pt x="4278" y="22865"/>
                    <a:pt x="4357" y="22905"/>
                  </a:cubicBezTo>
                  <a:cubicBezTo>
                    <a:pt x="4815" y="23204"/>
                    <a:pt x="5292" y="23482"/>
                    <a:pt x="5790" y="23761"/>
                  </a:cubicBezTo>
                  <a:cubicBezTo>
                    <a:pt x="6983" y="24357"/>
                    <a:pt x="8237" y="24815"/>
                    <a:pt x="9530" y="25153"/>
                  </a:cubicBezTo>
                  <a:cubicBezTo>
                    <a:pt x="10564" y="25412"/>
                    <a:pt x="11638" y="25591"/>
                    <a:pt x="12712" y="25670"/>
                  </a:cubicBezTo>
                  <a:cubicBezTo>
                    <a:pt x="13091" y="25692"/>
                    <a:pt x="13472" y="25703"/>
                    <a:pt x="13854" y="25703"/>
                  </a:cubicBezTo>
                  <a:cubicBezTo>
                    <a:pt x="14538" y="25703"/>
                    <a:pt x="15226" y="25667"/>
                    <a:pt x="15915" y="25591"/>
                  </a:cubicBezTo>
                  <a:cubicBezTo>
                    <a:pt x="18044" y="25312"/>
                    <a:pt x="20093" y="24536"/>
                    <a:pt x="21823" y="23283"/>
                  </a:cubicBezTo>
                  <a:cubicBezTo>
                    <a:pt x="22062" y="23124"/>
                    <a:pt x="22261" y="22965"/>
                    <a:pt x="22480" y="22786"/>
                  </a:cubicBezTo>
                  <a:cubicBezTo>
                    <a:pt x="22679" y="22607"/>
                    <a:pt x="22878" y="22428"/>
                    <a:pt x="23077" y="22229"/>
                  </a:cubicBezTo>
                  <a:cubicBezTo>
                    <a:pt x="23275" y="22030"/>
                    <a:pt x="23454" y="21871"/>
                    <a:pt x="23614" y="21672"/>
                  </a:cubicBezTo>
                  <a:cubicBezTo>
                    <a:pt x="23793" y="21473"/>
                    <a:pt x="23972" y="21274"/>
                    <a:pt x="24151" y="21035"/>
                  </a:cubicBezTo>
                  <a:cubicBezTo>
                    <a:pt x="24807" y="20200"/>
                    <a:pt x="25364" y="19285"/>
                    <a:pt x="25802" y="18290"/>
                  </a:cubicBezTo>
                  <a:cubicBezTo>
                    <a:pt x="26239" y="17296"/>
                    <a:pt x="26558" y="16241"/>
                    <a:pt x="26757" y="15207"/>
                  </a:cubicBezTo>
                  <a:cubicBezTo>
                    <a:pt x="26956" y="14133"/>
                    <a:pt x="27055" y="13058"/>
                    <a:pt x="27035" y="11964"/>
                  </a:cubicBezTo>
                  <a:cubicBezTo>
                    <a:pt x="26995" y="9796"/>
                    <a:pt x="26578" y="7628"/>
                    <a:pt x="25782" y="5618"/>
                  </a:cubicBezTo>
                  <a:cubicBezTo>
                    <a:pt x="25424" y="5022"/>
                    <a:pt x="25145" y="4405"/>
                    <a:pt x="24847" y="3788"/>
                  </a:cubicBezTo>
                  <a:cubicBezTo>
                    <a:pt x="24820" y="3788"/>
                    <a:pt x="24812" y="3780"/>
                    <a:pt x="24820" y="3780"/>
                  </a:cubicBezTo>
                  <a:cubicBezTo>
                    <a:pt x="24825" y="3780"/>
                    <a:pt x="24834" y="3782"/>
                    <a:pt x="24847" y="3788"/>
                  </a:cubicBezTo>
                  <a:cubicBezTo>
                    <a:pt x="24807" y="3768"/>
                    <a:pt x="24807" y="3729"/>
                    <a:pt x="24807" y="3729"/>
                  </a:cubicBezTo>
                  <a:cubicBezTo>
                    <a:pt x="24807" y="3709"/>
                    <a:pt x="24787" y="3709"/>
                    <a:pt x="24787" y="3689"/>
                  </a:cubicBezTo>
                  <a:cubicBezTo>
                    <a:pt x="24787" y="3669"/>
                    <a:pt x="24767" y="3629"/>
                    <a:pt x="24767" y="3629"/>
                  </a:cubicBezTo>
                  <a:cubicBezTo>
                    <a:pt x="24767" y="3629"/>
                    <a:pt x="24767" y="3609"/>
                    <a:pt x="24747" y="3609"/>
                  </a:cubicBezTo>
                  <a:cubicBezTo>
                    <a:pt x="24747" y="3589"/>
                    <a:pt x="24708" y="3570"/>
                    <a:pt x="24708" y="3570"/>
                  </a:cubicBezTo>
                  <a:cubicBezTo>
                    <a:pt x="24708" y="3530"/>
                    <a:pt x="24688" y="3510"/>
                    <a:pt x="24688" y="3490"/>
                  </a:cubicBezTo>
                  <a:cubicBezTo>
                    <a:pt x="24449" y="3013"/>
                    <a:pt x="24151" y="2535"/>
                    <a:pt x="23852" y="2097"/>
                  </a:cubicBezTo>
                  <a:lnTo>
                    <a:pt x="23813" y="2078"/>
                  </a:lnTo>
                  <a:lnTo>
                    <a:pt x="23793" y="2038"/>
                  </a:lnTo>
                  <a:cubicBezTo>
                    <a:pt x="23793" y="2018"/>
                    <a:pt x="23773" y="2018"/>
                    <a:pt x="23773" y="1998"/>
                  </a:cubicBezTo>
                  <a:cubicBezTo>
                    <a:pt x="23773" y="1978"/>
                    <a:pt x="23753" y="1978"/>
                    <a:pt x="23753" y="1978"/>
                  </a:cubicBezTo>
                  <a:cubicBezTo>
                    <a:pt x="23753" y="1938"/>
                    <a:pt x="23713" y="1938"/>
                    <a:pt x="23713" y="1918"/>
                  </a:cubicBezTo>
                  <a:lnTo>
                    <a:pt x="23673" y="1879"/>
                  </a:lnTo>
                  <a:cubicBezTo>
                    <a:pt x="23275" y="1302"/>
                    <a:pt x="22858" y="745"/>
                    <a:pt x="22400" y="228"/>
                  </a:cubicBezTo>
                  <a:cubicBezTo>
                    <a:pt x="22321" y="148"/>
                    <a:pt x="22221" y="88"/>
                    <a:pt x="22122" y="49"/>
                  </a:cubicBezTo>
                  <a:cubicBezTo>
                    <a:pt x="22049" y="19"/>
                    <a:pt x="21976" y="1"/>
                    <a:pt x="2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0" name="Google Shape;2646;p32">
              <a:extLst>
                <a:ext uri="{FF2B5EF4-FFF2-40B4-BE49-F238E27FC236}">
                  <a16:creationId xmlns:a16="http://schemas.microsoft.com/office/drawing/2014/main" id="{5ED71B04-3D8A-45D3-B5FE-B512347915AF}"/>
                </a:ext>
              </a:extLst>
            </p:cNvPr>
            <p:cNvSpPr/>
            <p:nvPr/>
          </p:nvSpPr>
          <p:spPr>
            <a:xfrm>
              <a:off x="5408108" y="3858477"/>
              <a:ext cx="343347" cy="352031"/>
            </a:xfrm>
            <a:custGeom>
              <a:avLst/>
              <a:gdLst/>
              <a:ahLst/>
              <a:cxnLst/>
              <a:rect l="l" t="t" r="r" b="b"/>
              <a:pathLst>
                <a:path w="9410" h="9648" extrusionOk="0">
                  <a:moveTo>
                    <a:pt x="4675" y="0"/>
                  </a:moveTo>
                  <a:cubicBezTo>
                    <a:pt x="4616" y="0"/>
                    <a:pt x="4516" y="0"/>
                    <a:pt x="4417" y="20"/>
                  </a:cubicBezTo>
                  <a:cubicBezTo>
                    <a:pt x="4198" y="40"/>
                    <a:pt x="3880" y="60"/>
                    <a:pt x="3482" y="199"/>
                  </a:cubicBezTo>
                  <a:cubicBezTo>
                    <a:pt x="3084" y="318"/>
                    <a:pt x="2606" y="517"/>
                    <a:pt x="2129" y="855"/>
                  </a:cubicBezTo>
                  <a:cubicBezTo>
                    <a:pt x="1652" y="1194"/>
                    <a:pt x="1194" y="1651"/>
                    <a:pt x="836" y="2248"/>
                  </a:cubicBezTo>
                  <a:cubicBezTo>
                    <a:pt x="458" y="2845"/>
                    <a:pt x="199" y="3581"/>
                    <a:pt x="100" y="4337"/>
                  </a:cubicBezTo>
                  <a:cubicBezTo>
                    <a:pt x="1" y="5132"/>
                    <a:pt x="60" y="6008"/>
                    <a:pt x="418" y="6823"/>
                  </a:cubicBezTo>
                  <a:cubicBezTo>
                    <a:pt x="697" y="7599"/>
                    <a:pt x="1234" y="8295"/>
                    <a:pt x="1930" y="8793"/>
                  </a:cubicBezTo>
                  <a:lnTo>
                    <a:pt x="1970" y="8832"/>
                  </a:lnTo>
                  <a:cubicBezTo>
                    <a:pt x="1990" y="8832"/>
                    <a:pt x="1990" y="8852"/>
                    <a:pt x="2010" y="8852"/>
                  </a:cubicBezTo>
                  <a:cubicBezTo>
                    <a:pt x="2010" y="8852"/>
                    <a:pt x="2030" y="8852"/>
                    <a:pt x="2030" y="8872"/>
                  </a:cubicBezTo>
                  <a:cubicBezTo>
                    <a:pt x="2049" y="8872"/>
                    <a:pt x="2049" y="8892"/>
                    <a:pt x="2089" y="8892"/>
                  </a:cubicBezTo>
                  <a:lnTo>
                    <a:pt x="2109" y="8892"/>
                  </a:lnTo>
                  <a:cubicBezTo>
                    <a:pt x="2129" y="8912"/>
                    <a:pt x="2189" y="8952"/>
                    <a:pt x="2209" y="8972"/>
                  </a:cubicBezTo>
                  <a:cubicBezTo>
                    <a:pt x="2229" y="8972"/>
                    <a:pt x="2229" y="8992"/>
                    <a:pt x="2248" y="8992"/>
                  </a:cubicBezTo>
                  <a:cubicBezTo>
                    <a:pt x="2308" y="9011"/>
                    <a:pt x="2328" y="9051"/>
                    <a:pt x="2388" y="9071"/>
                  </a:cubicBezTo>
                  <a:cubicBezTo>
                    <a:pt x="2686" y="9250"/>
                    <a:pt x="3024" y="9370"/>
                    <a:pt x="3343" y="9469"/>
                  </a:cubicBezTo>
                  <a:cubicBezTo>
                    <a:pt x="3800" y="9588"/>
                    <a:pt x="4277" y="9648"/>
                    <a:pt x="4735" y="9648"/>
                  </a:cubicBezTo>
                  <a:cubicBezTo>
                    <a:pt x="5690" y="9608"/>
                    <a:pt x="6605" y="9310"/>
                    <a:pt x="7361" y="8793"/>
                  </a:cubicBezTo>
                  <a:cubicBezTo>
                    <a:pt x="8097" y="8275"/>
                    <a:pt x="8694" y="7559"/>
                    <a:pt x="9012" y="6764"/>
                  </a:cubicBezTo>
                  <a:cubicBezTo>
                    <a:pt x="9191" y="6366"/>
                    <a:pt x="9290" y="5928"/>
                    <a:pt x="9370" y="5530"/>
                  </a:cubicBezTo>
                  <a:cubicBezTo>
                    <a:pt x="9390" y="5331"/>
                    <a:pt x="9410" y="5132"/>
                    <a:pt x="9410" y="4914"/>
                  </a:cubicBezTo>
                  <a:cubicBezTo>
                    <a:pt x="9410" y="4715"/>
                    <a:pt x="9410" y="4516"/>
                    <a:pt x="9390" y="4317"/>
                  </a:cubicBezTo>
                  <a:cubicBezTo>
                    <a:pt x="9350" y="3979"/>
                    <a:pt x="9271" y="3621"/>
                    <a:pt x="9171" y="3302"/>
                  </a:cubicBezTo>
                  <a:lnTo>
                    <a:pt x="9091" y="3083"/>
                  </a:lnTo>
                  <a:cubicBezTo>
                    <a:pt x="9091" y="3083"/>
                    <a:pt x="9091" y="3044"/>
                    <a:pt x="9072" y="3044"/>
                  </a:cubicBezTo>
                  <a:cubicBezTo>
                    <a:pt x="9072" y="3024"/>
                    <a:pt x="9052" y="3004"/>
                    <a:pt x="9052" y="2984"/>
                  </a:cubicBezTo>
                  <a:lnTo>
                    <a:pt x="9052" y="2944"/>
                  </a:lnTo>
                  <a:cubicBezTo>
                    <a:pt x="9052" y="2924"/>
                    <a:pt x="9012" y="2924"/>
                    <a:pt x="9012" y="2904"/>
                  </a:cubicBezTo>
                  <a:lnTo>
                    <a:pt x="9012" y="2884"/>
                  </a:lnTo>
                  <a:cubicBezTo>
                    <a:pt x="9012" y="2845"/>
                    <a:pt x="8992" y="2825"/>
                    <a:pt x="8992" y="2805"/>
                  </a:cubicBezTo>
                  <a:cubicBezTo>
                    <a:pt x="8893" y="2606"/>
                    <a:pt x="8793" y="2427"/>
                    <a:pt x="8694" y="2248"/>
                  </a:cubicBezTo>
                  <a:cubicBezTo>
                    <a:pt x="8316" y="1651"/>
                    <a:pt x="7878" y="1194"/>
                    <a:pt x="7401" y="855"/>
                  </a:cubicBezTo>
                  <a:cubicBezTo>
                    <a:pt x="6923" y="537"/>
                    <a:pt x="6466" y="318"/>
                    <a:pt x="6068" y="199"/>
                  </a:cubicBezTo>
                  <a:cubicBezTo>
                    <a:pt x="5670" y="60"/>
                    <a:pt x="5332" y="40"/>
                    <a:pt x="5113" y="20"/>
                  </a:cubicBezTo>
                  <a:cubicBezTo>
                    <a:pt x="4894" y="20"/>
                    <a:pt x="4775" y="0"/>
                    <a:pt x="4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1" name="Google Shape;2647;p32">
              <a:extLst>
                <a:ext uri="{FF2B5EF4-FFF2-40B4-BE49-F238E27FC236}">
                  <a16:creationId xmlns:a16="http://schemas.microsoft.com/office/drawing/2014/main" id="{8655B11E-ED1E-4A56-916A-DEEF058943CA}"/>
                </a:ext>
              </a:extLst>
            </p:cNvPr>
            <p:cNvSpPr/>
            <p:nvPr/>
          </p:nvSpPr>
          <p:spPr>
            <a:xfrm>
              <a:off x="3207465" y="3434327"/>
              <a:ext cx="984287" cy="944333"/>
            </a:xfrm>
            <a:custGeom>
              <a:avLst/>
              <a:gdLst/>
              <a:ahLst/>
              <a:cxnLst/>
              <a:rect l="l" t="t" r="r" b="b"/>
              <a:pathLst>
                <a:path w="26976" h="25881" extrusionOk="0">
                  <a:moveTo>
                    <a:pt x="5057" y="1"/>
                  </a:moveTo>
                  <a:cubicBezTo>
                    <a:pt x="5029" y="1"/>
                    <a:pt x="5002" y="3"/>
                    <a:pt x="4974" y="8"/>
                  </a:cubicBezTo>
                  <a:cubicBezTo>
                    <a:pt x="4855" y="28"/>
                    <a:pt x="4735" y="87"/>
                    <a:pt x="4636" y="127"/>
                  </a:cubicBezTo>
                  <a:cubicBezTo>
                    <a:pt x="4576" y="167"/>
                    <a:pt x="4536" y="207"/>
                    <a:pt x="4477" y="266"/>
                  </a:cubicBezTo>
                  <a:cubicBezTo>
                    <a:pt x="4457" y="286"/>
                    <a:pt x="4377" y="366"/>
                    <a:pt x="4357" y="406"/>
                  </a:cubicBezTo>
                  <a:cubicBezTo>
                    <a:pt x="3979" y="843"/>
                    <a:pt x="3641" y="1321"/>
                    <a:pt x="3283" y="1818"/>
                  </a:cubicBezTo>
                  <a:cubicBezTo>
                    <a:pt x="3263" y="1878"/>
                    <a:pt x="3243" y="1898"/>
                    <a:pt x="3184" y="1957"/>
                  </a:cubicBezTo>
                  <a:cubicBezTo>
                    <a:pt x="3164" y="1977"/>
                    <a:pt x="3164" y="1997"/>
                    <a:pt x="3144" y="1997"/>
                  </a:cubicBezTo>
                  <a:cubicBezTo>
                    <a:pt x="3144" y="2017"/>
                    <a:pt x="3124" y="2017"/>
                    <a:pt x="3124" y="2057"/>
                  </a:cubicBezTo>
                  <a:lnTo>
                    <a:pt x="3084" y="2077"/>
                  </a:lnTo>
                  <a:cubicBezTo>
                    <a:pt x="3064" y="2096"/>
                    <a:pt x="3064" y="2116"/>
                    <a:pt x="3044" y="2156"/>
                  </a:cubicBezTo>
                  <a:cubicBezTo>
                    <a:pt x="3025" y="2196"/>
                    <a:pt x="2965" y="2256"/>
                    <a:pt x="2945" y="2295"/>
                  </a:cubicBezTo>
                  <a:lnTo>
                    <a:pt x="2786" y="2514"/>
                  </a:lnTo>
                  <a:lnTo>
                    <a:pt x="2567" y="2892"/>
                  </a:lnTo>
                  <a:lnTo>
                    <a:pt x="2348" y="3290"/>
                  </a:lnTo>
                  <a:cubicBezTo>
                    <a:pt x="2289" y="3370"/>
                    <a:pt x="2249" y="3469"/>
                    <a:pt x="2189" y="3529"/>
                  </a:cubicBezTo>
                  <a:lnTo>
                    <a:pt x="2189" y="3568"/>
                  </a:lnTo>
                  <a:cubicBezTo>
                    <a:pt x="2169" y="3588"/>
                    <a:pt x="2169" y="3608"/>
                    <a:pt x="2149" y="3628"/>
                  </a:cubicBezTo>
                  <a:cubicBezTo>
                    <a:pt x="2129" y="3668"/>
                    <a:pt x="2129" y="3688"/>
                    <a:pt x="2090" y="3708"/>
                  </a:cubicBezTo>
                  <a:cubicBezTo>
                    <a:pt x="2090" y="3728"/>
                    <a:pt x="2070" y="3728"/>
                    <a:pt x="2070" y="3767"/>
                  </a:cubicBezTo>
                  <a:cubicBezTo>
                    <a:pt x="2070" y="3767"/>
                    <a:pt x="2070" y="3787"/>
                    <a:pt x="2050" y="3787"/>
                  </a:cubicBezTo>
                  <a:cubicBezTo>
                    <a:pt x="2050" y="3787"/>
                    <a:pt x="2050" y="3807"/>
                    <a:pt x="2030" y="3807"/>
                  </a:cubicBezTo>
                  <a:cubicBezTo>
                    <a:pt x="2030" y="3807"/>
                    <a:pt x="2030" y="3827"/>
                    <a:pt x="1990" y="3827"/>
                  </a:cubicBezTo>
                  <a:cubicBezTo>
                    <a:pt x="1970" y="3907"/>
                    <a:pt x="1931" y="3966"/>
                    <a:pt x="1891" y="4026"/>
                  </a:cubicBezTo>
                  <a:cubicBezTo>
                    <a:pt x="1751" y="4305"/>
                    <a:pt x="1652" y="4583"/>
                    <a:pt x="1533" y="4822"/>
                  </a:cubicBezTo>
                  <a:cubicBezTo>
                    <a:pt x="1294" y="5379"/>
                    <a:pt x="1075" y="5896"/>
                    <a:pt x="896" y="6473"/>
                  </a:cubicBezTo>
                  <a:cubicBezTo>
                    <a:pt x="359" y="8203"/>
                    <a:pt x="61" y="10034"/>
                    <a:pt x="41" y="11864"/>
                  </a:cubicBezTo>
                  <a:cubicBezTo>
                    <a:pt x="1" y="12978"/>
                    <a:pt x="100" y="14112"/>
                    <a:pt x="299" y="15206"/>
                  </a:cubicBezTo>
                  <a:cubicBezTo>
                    <a:pt x="498" y="16300"/>
                    <a:pt x="836" y="17354"/>
                    <a:pt x="1274" y="18389"/>
                  </a:cubicBezTo>
                  <a:cubicBezTo>
                    <a:pt x="1732" y="19403"/>
                    <a:pt x="2269" y="20378"/>
                    <a:pt x="2965" y="21233"/>
                  </a:cubicBezTo>
                  <a:cubicBezTo>
                    <a:pt x="3661" y="22109"/>
                    <a:pt x="4457" y="22884"/>
                    <a:pt x="5372" y="23521"/>
                  </a:cubicBezTo>
                  <a:cubicBezTo>
                    <a:pt x="6267" y="24177"/>
                    <a:pt x="7262" y="24695"/>
                    <a:pt x="8336" y="25073"/>
                  </a:cubicBezTo>
                  <a:cubicBezTo>
                    <a:pt x="9390" y="25450"/>
                    <a:pt x="10504" y="25689"/>
                    <a:pt x="11598" y="25809"/>
                  </a:cubicBezTo>
                  <a:cubicBezTo>
                    <a:pt x="12130" y="25856"/>
                    <a:pt x="12662" y="25881"/>
                    <a:pt x="13195" y="25881"/>
                  </a:cubicBezTo>
                  <a:cubicBezTo>
                    <a:pt x="13780" y="25881"/>
                    <a:pt x="14367" y="25851"/>
                    <a:pt x="14960" y="25789"/>
                  </a:cubicBezTo>
                  <a:cubicBezTo>
                    <a:pt x="16015" y="25669"/>
                    <a:pt x="17069" y="25450"/>
                    <a:pt x="18083" y="25112"/>
                  </a:cubicBezTo>
                  <a:cubicBezTo>
                    <a:pt x="18203" y="25073"/>
                    <a:pt x="18342" y="25053"/>
                    <a:pt x="18441" y="24993"/>
                  </a:cubicBezTo>
                  <a:cubicBezTo>
                    <a:pt x="18561" y="24973"/>
                    <a:pt x="18660" y="24913"/>
                    <a:pt x="18780" y="24874"/>
                  </a:cubicBezTo>
                  <a:lnTo>
                    <a:pt x="19376" y="24655"/>
                  </a:lnTo>
                  <a:cubicBezTo>
                    <a:pt x="19436" y="24615"/>
                    <a:pt x="19496" y="24595"/>
                    <a:pt x="19555" y="24575"/>
                  </a:cubicBezTo>
                  <a:cubicBezTo>
                    <a:pt x="19774" y="24476"/>
                    <a:pt x="19973" y="24396"/>
                    <a:pt x="20192" y="24297"/>
                  </a:cubicBezTo>
                  <a:lnTo>
                    <a:pt x="20351" y="24217"/>
                  </a:lnTo>
                  <a:lnTo>
                    <a:pt x="21087" y="23859"/>
                  </a:lnTo>
                  <a:cubicBezTo>
                    <a:pt x="21565" y="23600"/>
                    <a:pt x="22022" y="23322"/>
                    <a:pt x="22480" y="23063"/>
                  </a:cubicBezTo>
                  <a:cubicBezTo>
                    <a:pt x="22619" y="22984"/>
                    <a:pt x="22738" y="22904"/>
                    <a:pt x="22858" y="22805"/>
                  </a:cubicBezTo>
                  <a:cubicBezTo>
                    <a:pt x="22878" y="22785"/>
                    <a:pt x="22917" y="22785"/>
                    <a:pt x="22937" y="22765"/>
                  </a:cubicBezTo>
                  <a:cubicBezTo>
                    <a:pt x="22957" y="22725"/>
                    <a:pt x="22977" y="22705"/>
                    <a:pt x="23017" y="22705"/>
                  </a:cubicBezTo>
                  <a:cubicBezTo>
                    <a:pt x="23037" y="22685"/>
                    <a:pt x="23096" y="22666"/>
                    <a:pt x="23116" y="22626"/>
                  </a:cubicBezTo>
                  <a:cubicBezTo>
                    <a:pt x="23136" y="22626"/>
                    <a:pt x="23136" y="22606"/>
                    <a:pt x="23156" y="22606"/>
                  </a:cubicBezTo>
                  <a:cubicBezTo>
                    <a:pt x="23156" y="22606"/>
                    <a:pt x="23176" y="22606"/>
                    <a:pt x="23176" y="22586"/>
                  </a:cubicBezTo>
                  <a:cubicBezTo>
                    <a:pt x="23176" y="22586"/>
                    <a:pt x="23216" y="22586"/>
                    <a:pt x="23216" y="22566"/>
                  </a:cubicBezTo>
                  <a:cubicBezTo>
                    <a:pt x="23236" y="22566"/>
                    <a:pt x="23236" y="22546"/>
                    <a:pt x="23255" y="22546"/>
                  </a:cubicBezTo>
                  <a:lnTo>
                    <a:pt x="23315" y="22486"/>
                  </a:lnTo>
                  <a:cubicBezTo>
                    <a:pt x="23614" y="22288"/>
                    <a:pt x="23872" y="22089"/>
                    <a:pt x="24151" y="21870"/>
                  </a:cubicBezTo>
                  <a:cubicBezTo>
                    <a:pt x="24190" y="21889"/>
                    <a:pt x="24226" y="21898"/>
                    <a:pt x="24262" y="21898"/>
                  </a:cubicBezTo>
                  <a:cubicBezTo>
                    <a:pt x="24371" y="21898"/>
                    <a:pt x="24468" y="21816"/>
                    <a:pt x="24588" y="21711"/>
                  </a:cubicBezTo>
                  <a:lnTo>
                    <a:pt x="24628" y="21671"/>
                  </a:lnTo>
                  <a:lnTo>
                    <a:pt x="24648" y="21651"/>
                  </a:lnTo>
                  <a:cubicBezTo>
                    <a:pt x="24668" y="21651"/>
                    <a:pt x="24668" y="21611"/>
                    <a:pt x="24708" y="21611"/>
                  </a:cubicBezTo>
                  <a:cubicBezTo>
                    <a:pt x="24728" y="21611"/>
                    <a:pt x="24728" y="21591"/>
                    <a:pt x="24747" y="21591"/>
                  </a:cubicBezTo>
                  <a:cubicBezTo>
                    <a:pt x="24767" y="21571"/>
                    <a:pt x="24807" y="21552"/>
                    <a:pt x="24827" y="21552"/>
                  </a:cubicBezTo>
                  <a:lnTo>
                    <a:pt x="24907" y="21472"/>
                  </a:lnTo>
                  <a:cubicBezTo>
                    <a:pt x="25503" y="20955"/>
                    <a:pt x="26060" y="20378"/>
                    <a:pt x="26597" y="19781"/>
                  </a:cubicBezTo>
                  <a:lnTo>
                    <a:pt x="26737" y="19622"/>
                  </a:lnTo>
                  <a:cubicBezTo>
                    <a:pt x="26796" y="19582"/>
                    <a:pt x="26816" y="19562"/>
                    <a:pt x="26836" y="19483"/>
                  </a:cubicBezTo>
                  <a:cubicBezTo>
                    <a:pt x="26896" y="19383"/>
                    <a:pt x="26936" y="19264"/>
                    <a:pt x="26936" y="19125"/>
                  </a:cubicBezTo>
                  <a:cubicBezTo>
                    <a:pt x="26975" y="18906"/>
                    <a:pt x="26816" y="18707"/>
                    <a:pt x="26617" y="18568"/>
                  </a:cubicBezTo>
                  <a:cubicBezTo>
                    <a:pt x="26518" y="18488"/>
                    <a:pt x="26418" y="18468"/>
                    <a:pt x="26319" y="18468"/>
                  </a:cubicBezTo>
                  <a:lnTo>
                    <a:pt x="26239" y="18468"/>
                  </a:lnTo>
                  <a:cubicBezTo>
                    <a:pt x="26239" y="18468"/>
                    <a:pt x="26200" y="18488"/>
                    <a:pt x="26140" y="18488"/>
                  </a:cubicBezTo>
                  <a:lnTo>
                    <a:pt x="26001" y="18568"/>
                  </a:lnTo>
                  <a:cubicBezTo>
                    <a:pt x="25802" y="18687"/>
                    <a:pt x="25603" y="18906"/>
                    <a:pt x="25483" y="19105"/>
                  </a:cubicBezTo>
                  <a:lnTo>
                    <a:pt x="25483" y="19125"/>
                  </a:lnTo>
                  <a:cubicBezTo>
                    <a:pt x="25205" y="19423"/>
                    <a:pt x="24926" y="19721"/>
                    <a:pt x="24628" y="20000"/>
                  </a:cubicBezTo>
                  <a:cubicBezTo>
                    <a:pt x="24608" y="20020"/>
                    <a:pt x="24548" y="20060"/>
                    <a:pt x="24529" y="20099"/>
                  </a:cubicBezTo>
                  <a:cubicBezTo>
                    <a:pt x="24509" y="20119"/>
                    <a:pt x="24489" y="20159"/>
                    <a:pt x="24429" y="20179"/>
                  </a:cubicBezTo>
                  <a:lnTo>
                    <a:pt x="24369" y="20219"/>
                  </a:lnTo>
                  <a:lnTo>
                    <a:pt x="24350" y="20258"/>
                  </a:lnTo>
                  <a:lnTo>
                    <a:pt x="24330" y="20278"/>
                  </a:lnTo>
                  <a:cubicBezTo>
                    <a:pt x="24310" y="20298"/>
                    <a:pt x="24290" y="20318"/>
                    <a:pt x="24250" y="20318"/>
                  </a:cubicBezTo>
                  <a:cubicBezTo>
                    <a:pt x="24091" y="20477"/>
                    <a:pt x="23912" y="20597"/>
                    <a:pt x="23733" y="20716"/>
                  </a:cubicBezTo>
                  <a:cubicBezTo>
                    <a:pt x="23514" y="20895"/>
                    <a:pt x="23255" y="21054"/>
                    <a:pt x="23017" y="21174"/>
                  </a:cubicBezTo>
                  <a:cubicBezTo>
                    <a:pt x="22997" y="21193"/>
                    <a:pt x="22957" y="21193"/>
                    <a:pt x="22937" y="21213"/>
                  </a:cubicBezTo>
                  <a:lnTo>
                    <a:pt x="22917" y="21233"/>
                  </a:lnTo>
                  <a:cubicBezTo>
                    <a:pt x="22917" y="21233"/>
                    <a:pt x="22878" y="21233"/>
                    <a:pt x="22878" y="21273"/>
                  </a:cubicBezTo>
                  <a:cubicBezTo>
                    <a:pt x="22858" y="21273"/>
                    <a:pt x="22858" y="21293"/>
                    <a:pt x="22838" y="21293"/>
                  </a:cubicBezTo>
                  <a:cubicBezTo>
                    <a:pt x="22818" y="21313"/>
                    <a:pt x="22758" y="21333"/>
                    <a:pt x="22738" y="21333"/>
                  </a:cubicBezTo>
                  <a:cubicBezTo>
                    <a:pt x="22718" y="21372"/>
                    <a:pt x="22659" y="21372"/>
                    <a:pt x="22639" y="21392"/>
                  </a:cubicBezTo>
                  <a:cubicBezTo>
                    <a:pt x="22619" y="21392"/>
                    <a:pt x="22599" y="21412"/>
                    <a:pt x="22559" y="21412"/>
                  </a:cubicBezTo>
                  <a:cubicBezTo>
                    <a:pt x="22261" y="21571"/>
                    <a:pt x="21943" y="21711"/>
                    <a:pt x="21624" y="21810"/>
                  </a:cubicBezTo>
                  <a:cubicBezTo>
                    <a:pt x="20630" y="22181"/>
                    <a:pt x="19564" y="22349"/>
                    <a:pt x="18499" y="22349"/>
                  </a:cubicBezTo>
                  <a:cubicBezTo>
                    <a:pt x="17966" y="22349"/>
                    <a:pt x="17434" y="22307"/>
                    <a:pt x="16910" y="22228"/>
                  </a:cubicBezTo>
                  <a:cubicBezTo>
                    <a:pt x="16154" y="22128"/>
                    <a:pt x="15358" y="21929"/>
                    <a:pt x="14602" y="21691"/>
                  </a:cubicBezTo>
                  <a:cubicBezTo>
                    <a:pt x="13926" y="21472"/>
                    <a:pt x="13289" y="21193"/>
                    <a:pt x="12673" y="20895"/>
                  </a:cubicBezTo>
                  <a:cubicBezTo>
                    <a:pt x="12175" y="21174"/>
                    <a:pt x="11718" y="21313"/>
                    <a:pt x="11320" y="21432"/>
                  </a:cubicBezTo>
                  <a:cubicBezTo>
                    <a:pt x="10982" y="21512"/>
                    <a:pt x="10703" y="21571"/>
                    <a:pt x="10484" y="21591"/>
                  </a:cubicBezTo>
                  <a:cubicBezTo>
                    <a:pt x="10258" y="21616"/>
                    <a:pt x="10016" y="21642"/>
                    <a:pt x="9767" y="21642"/>
                  </a:cubicBezTo>
                  <a:cubicBezTo>
                    <a:pt x="9623" y="21642"/>
                    <a:pt x="9477" y="21633"/>
                    <a:pt x="9331" y="21611"/>
                  </a:cubicBezTo>
                  <a:cubicBezTo>
                    <a:pt x="8555" y="21532"/>
                    <a:pt x="7759" y="21293"/>
                    <a:pt x="7023" y="20796"/>
                  </a:cubicBezTo>
                  <a:cubicBezTo>
                    <a:pt x="6924" y="20736"/>
                    <a:pt x="6844" y="20676"/>
                    <a:pt x="6764" y="20597"/>
                  </a:cubicBezTo>
                  <a:cubicBezTo>
                    <a:pt x="6705" y="20517"/>
                    <a:pt x="6625" y="20497"/>
                    <a:pt x="6526" y="20398"/>
                  </a:cubicBezTo>
                  <a:cubicBezTo>
                    <a:pt x="6446" y="20338"/>
                    <a:pt x="6367" y="20278"/>
                    <a:pt x="6327" y="20219"/>
                  </a:cubicBezTo>
                  <a:cubicBezTo>
                    <a:pt x="6048" y="19980"/>
                    <a:pt x="5810" y="19721"/>
                    <a:pt x="5571" y="19403"/>
                  </a:cubicBezTo>
                  <a:cubicBezTo>
                    <a:pt x="5133" y="18786"/>
                    <a:pt x="4815" y="17951"/>
                    <a:pt x="4715" y="17056"/>
                  </a:cubicBezTo>
                  <a:cubicBezTo>
                    <a:pt x="4616" y="16200"/>
                    <a:pt x="4775" y="15246"/>
                    <a:pt x="5173" y="14410"/>
                  </a:cubicBezTo>
                  <a:cubicBezTo>
                    <a:pt x="4357" y="13177"/>
                    <a:pt x="3721" y="11864"/>
                    <a:pt x="3323" y="10471"/>
                  </a:cubicBezTo>
                  <a:cubicBezTo>
                    <a:pt x="3084" y="9735"/>
                    <a:pt x="2965" y="8940"/>
                    <a:pt x="2925" y="8164"/>
                  </a:cubicBezTo>
                  <a:cubicBezTo>
                    <a:pt x="2865" y="7368"/>
                    <a:pt x="2925" y="6592"/>
                    <a:pt x="3084" y="5816"/>
                  </a:cubicBezTo>
                  <a:cubicBezTo>
                    <a:pt x="3184" y="5279"/>
                    <a:pt x="3363" y="4782"/>
                    <a:pt x="3562" y="4265"/>
                  </a:cubicBezTo>
                  <a:cubicBezTo>
                    <a:pt x="3562" y="4265"/>
                    <a:pt x="3562" y="4225"/>
                    <a:pt x="3582" y="4225"/>
                  </a:cubicBezTo>
                  <a:lnTo>
                    <a:pt x="3582" y="4205"/>
                  </a:lnTo>
                  <a:cubicBezTo>
                    <a:pt x="3582" y="4205"/>
                    <a:pt x="3582" y="4185"/>
                    <a:pt x="3621" y="4185"/>
                  </a:cubicBezTo>
                  <a:cubicBezTo>
                    <a:pt x="3621" y="4165"/>
                    <a:pt x="3641" y="4165"/>
                    <a:pt x="3641" y="4125"/>
                  </a:cubicBezTo>
                  <a:lnTo>
                    <a:pt x="3641" y="4106"/>
                  </a:lnTo>
                  <a:cubicBezTo>
                    <a:pt x="3661" y="4086"/>
                    <a:pt x="3661" y="4066"/>
                    <a:pt x="3681" y="4006"/>
                  </a:cubicBezTo>
                  <a:cubicBezTo>
                    <a:pt x="3681" y="3986"/>
                    <a:pt x="3721" y="3966"/>
                    <a:pt x="3721" y="3927"/>
                  </a:cubicBezTo>
                  <a:cubicBezTo>
                    <a:pt x="3721" y="3907"/>
                    <a:pt x="3721" y="3907"/>
                    <a:pt x="3741" y="3887"/>
                  </a:cubicBezTo>
                  <a:cubicBezTo>
                    <a:pt x="3940" y="3469"/>
                    <a:pt x="4158" y="3071"/>
                    <a:pt x="4417" y="2693"/>
                  </a:cubicBezTo>
                  <a:cubicBezTo>
                    <a:pt x="4437" y="2634"/>
                    <a:pt x="4477" y="2594"/>
                    <a:pt x="4517" y="2534"/>
                  </a:cubicBezTo>
                  <a:cubicBezTo>
                    <a:pt x="4536" y="2514"/>
                    <a:pt x="4556" y="2494"/>
                    <a:pt x="4576" y="2435"/>
                  </a:cubicBezTo>
                  <a:cubicBezTo>
                    <a:pt x="4576" y="2415"/>
                    <a:pt x="4616" y="2415"/>
                    <a:pt x="4636" y="2395"/>
                  </a:cubicBezTo>
                  <a:lnTo>
                    <a:pt x="4656" y="2375"/>
                  </a:lnTo>
                  <a:cubicBezTo>
                    <a:pt x="4656" y="2375"/>
                    <a:pt x="4656" y="2335"/>
                    <a:pt x="4676" y="2335"/>
                  </a:cubicBezTo>
                  <a:lnTo>
                    <a:pt x="4715" y="2315"/>
                  </a:lnTo>
                  <a:cubicBezTo>
                    <a:pt x="4855" y="2096"/>
                    <a:pt x="5034" y="1898"/>
                    <a:pt x="5213" y="1679"/>
                  </a:cubicBezTo>
                  <a:cubicBezTo>
                    <a:pt x="5352" y="1559"/>
                    <a:pt x="5471" y="1400"/>
                    <a:pt x="5611" y="1221"/>
                  </a:cubicBezTo>
                  <a:cubicBezTo>
                    <a:pt x="5631" y="1201"/>
                    <a:pt x="5650" y="1161"/>
                    <a:pt x="5650" y="1122"/>
                  </a:cubicBezTo>
                  <a:cubicBezTo>
                    <a:pt x="5670" y="1082"/>
                    <a:pt x="5710" y="1062"/>
                    <a:pt x="5730" y="1002"/>
                  </a:cubicBezTo>
                  <a:cubicBezTo>
                    <a:pt x="5829" y="764"/>
                    <a:pt x="5810" y="505"/>
                    <a:pt x="5631" y="306"/>
                  </a:cubicBezTo>
                  <a:cubicBezTo>
                    <a:pt x="5472" y="130"/>
                    <a:pt x="5267" y="1"/>
                    <a:pt x="5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2" name="Google Shape;2648;p32">
              <a:extLst>
                <a:ext uri="{FF2B5EF4-FFF2-40B4-BE49-F238E27FC236}">
                  <a16:creationId xmlns:a16="http://schemas.microsoft.com/office/drawing/2014/main" id="{84CBB93C-EC35-46A2-A5FC-9D0C7340D70F}"/>
                </a:ext>
              </a:extLst>
            </p:cNvPr>
            <p:cNvSpPr/>
            <p:nvPr/>
          </p:nvSpPr>
          <p:spPr>
            <a:xfrm>
              <a:off x="3398359" y="3858477"/>
              <a:ext cx="347726" cy="352980"/>
            </a:xfrm>
            <a:custGeom>
              <a:avLst/>
              <a:gdLst/>
              <a:ahLst/>
              <a:cxnLst/>
              <a:rect l="l" t="t" r="r" b="b"/>
              <a:pathLst>
                <a:path w="9530" h="9674" extrusionOk="0">
                  <a:moveTo>
                    <a:pt x="4795" y="0"/>
                  </a:moveTo>
                  <a:cubicBezTo>
                    <a:pt x="4795" y="0"/>
                    <a:pt x="4675" y="0"/>
                    <a:pt x="4457" y="20"/>
                  </a:cubicBezTo>
                  <a:cubicBezTo>
                    <a:pt x="4218" y="40"/>
                    <a:pt x="3900" y="80"/>
                    <a:pt x="3502" y="199"/>
                  </a:cubicBezTo>
                  <a:cubicBezTo>
                    <a:pt x="3104" y="318"/>
                    <a:pt x="2627" y="517"/>
                    <a:pt x="2169" y="875"/>
                  </a:cubicBezTo>
                  <a:cubicBezTo>
                    <a:pt x="1692" y="1194"/>
                    <a:pt x="1234" y="1671"/>
                    <a:pt x="836" y="2268"/>
                  </a:cubicBezTo>
                  <a:cubicBezTo>
                    <a:pt x="737" y="2407"/>
                    <a:pt x="677" y="2566"/>
                    <a:pt x="578" y="2725"/>
                  </a:cubicBezTo>
                  <a:lnTo>
                    <a:pt x="498" y="2884"/>
                  </a:lnTo>
                  <a:lnTo>
                    <a:pt x="498" y="2904"/>
                  </a:lnTo>
                  <a:cubicBezTo>
                    <a:pt x="498" y="2924"/>
                    <a:pt x="478" y="2964"/>
                    <a:pt x="478" y="2984"/>
                  </a:cubicBezTo>
                  <a:cubicBezTo>
                    <a:pt x="478" y="3004"/>
                    <a:pt x="438" y="3004"/>
                    <a:pt x="438" y="3024"/>
                  </a:cubicBezTo>
                  <a:lnTo>
                    <a:pt x="438" y="3064"/>
                  </a:lnTo>
                  <a:cubicBezTo>
                    <a:pt x="438" y="3064"/>
                    <a:pt x="438" y="3083"/>
                    <a:pt x="418" y="3083"/>
                  </a:cubicBezTo>
                  <a:cubicBezTo>
                    <a:pt x="399" y="3143"/>
                    <a:pt x="379" y="3203"/>
                    <a:pt x="359" y="3282"/>
                  </a:cubicBezTo>
                  <a:cubicBezTo>
                    <a:pt x="220" y="3601"/>
                    <a:pt x="160" y="3979"/>
                    <a:pt x="100" y="4317"/>
                  </a:cubicBezTo>
                  <a:cubicBezTo>
                    <a:pt x="1" y="5093"/>
                    <a:pt x="80" y="5948"/>
                    <a:pt x="379" y="6744"/>
                  </a:cubicBezTo>
                  <a:cubicBezTo>
                    <a:pt x="399" y="6803"/>
                    <a:pt x="418" y="6883"/>
                    <a:pt x="458" y="6943"/>
                  </a:cubicBezTo>
                  <a:cubicBezTo>
                    <a:pt x="856" y="7738"/>
                    <a:pt x="1413" y="8375"/>
                    <a:pt x="2089" y="8852"/>
                  </a:cubicBezTo>
                  <a:cubicBezTo>
                    <a:pt x="2607" y="9190"/>
                    <a:pt x="3203" y="9449"/>
                    <a:pt x="3780" y="9588"/>
                  </a:cubicBezTo>
                  <a:cubicBezTo>
                    <a:pt x="4042" y="9637"/>
                    <a:pt x="4331" y="9673"/>
                    <a:pt x="4603" y="9673"/>
                  </a:cubicBezTo>
                  <a:cubicBezTo>
                    <a:pt x="4661" y="9673"/>
                    <a:pt x="4719" y="9671"/>
                    <a:pt x="4775" y="9668"/>
                  </a:cubicBezTo>
                  <a:cubicBezTo>
                    <a:pt x="5571" y="9648"/>
                    <a:pt x="6346" y="9429"/>
                    <a:pt x="7023" y="9051"/>
                  </a:cubicBezTo>
                  <a:cubicBezTo>
                    <a:pt x="7063" y="9031"/>
                    <a:pt x="7142" y="8972"/>
                    <a:pt x="7182" y="8952"/>
                  </a:cubicBezTo>
                  <a:cubicBezTo>
                    <a:pt x="7202" y="8952"/>
                    <a:pt x="7202" y="8932"/>
                    <a:pt x="7242" y="8932"/>
                  </a:cubicBezTo>
                  <a:cubicBezTo>
                    <a:pt x="7262" y="8892"/>
                    <a:pt x="7321" y="8872"/>
                    <a:pt x="7341" y="8872"/>
                  </a:cubicBezTo>
                  <a:cubicBezTo>
                    <a:pt x="7361" y="8852"/>
                    <a:pt x="7381" y="8852"/>
                    <a:pt x="7421" y="8832"/>
                  </a:cubicBezTo>
                  <a:cubicBezTo>
                    <a:pt x="7421" y="8832"/>
                    <a:pt x="7441" y="8832"/>
                    <a:pt x="7441" y="8793"/>
                  </a:cubicBezTo>
                  <a:lnTo>
                    <a:pt x="7460" y="8773"/>
                  </a:lnTo>
                  <a:cubicBezTo>
                    <a:pt x="7520" y="8753"/>
                    <a:pt x="7560" y="8693"/>
                    <a:pt x="7580" y="8673"/>
                  </a:cubicBezTo>
                  <a:cubicBezTo>
                    <a:pt x="8236" y="8176"/>
                    <a:pt x="8753" y="7500"/>
                    <a:pt x="9072" y="6783"/>
                  </a:cubicBezTo>
                  <a:cubicBezTo>
                    <a:pt x="9430" y="5988"/>
                    <a:pt x="9529" y="5152"/>
                    <a:pt x="9450" y="4357"/>
                  </a:cubicBezTo>
                  <a:cubicBezTo>
                    <a:pt x="9370" y="3561"/>
                    <a:pt x="9092" y="2825"/>
                    <a:pt x="8734" y="2268"/>
                  </a:cubicBezTo>
                  <a:cubicBezTo>
                    <a:pt x="8356" y="1671"/>
                    <a:pt x="7898" y="1194"/>
                    <a:pt x="7441" y="875"/>
                  </a:cubicBezTo>
                  <a:cubicBezTo>
                    <a:pt x="6963" y="537"/>
                    <a:pt x="6486" y="318"/>
                    <a:pt x="6088" y="199"/>
                  </a:cubicBezTo>
                  <a:cubicBezTo>
                    <a:pt x="5690" y="80"/>
                    <a:pt x="5372" y="40"/>
                    <a:pt x="5153" y="20"/>
                  </a:cubicBezTo>
                  <a:cubicBezTo>
                    <a:pt x="5053" y="20"/>
                    <a:pt x="4954" y="20"/>
                    <a:pt x="4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3" name="Google Shape;2649;p32">
              <a:extLst>
                <a:ext uri="{FF2B5EF4-FFF2-40B4-BE49-F238E27FC236}">
                  <a16:creationId xmlns:a16="http://schemas.microsoft.com/office/drawing/2014/main" id="{E99C9687-80EA-4A60-8E80-607168D5F696}"/>
                </a:ext>
              </a:extLst>
            </p:cNvPr>
            <p:cNvSpPr/>
            <p:nvPr/>
          </p:nvSpPr>
          <p:spPr>
            <a:xfrm>
              <a:off x="4048682" y="1325800"/>
              <a:ext cx="1026357" cy="487400"/>
            </a:xfrm>
            <a:custGeom>
              <a:avLst/>
              <a:gdLst/>
              <a:ahLst/>
              <a:cxnLst/>
              <a:rect l="l" t="t" r="r" b="b"/>
              <a:pathLst>
                <a:path w="28129" h="13358" extrusionOk="0">
                  <a:moveTo>
                    <a:pt x="14203" y="0"/>
                  </a:moveTo>
                  <a:cubicBezTo>
                    <a:pt x="14111" y="0"/>
                    <a:pt x="14018" y="3"/>
                    <a:pt x="13925" y="9"/>
                  </a:cubicBezTo>
                  <a:cubicBezTo>
                    <a:pt x="13349" y="29"/>
                    <a:pt x="12831" y="69"/>
                    <a:pt x="12294" y="168"/>
                  </a:cubicBezTo>
                  <a:cubicBezTo>
                    <a:pt x="11200" y="328"/>
                    <a:pt x="10146" y="666"/>
                    <a:pt x="9131" y="1103"/>
                  </a:cubicBezTo>
                  <a:cubicBezTo>
                    <a:pt x="7122" y="2018"/>
                    <a:pt x="5372" y="3411"/>
                    <a:pt x="3900" y="5082"/>
                  </a:cubicBezTo>
                  <a:cubicBezTo>
                    <a:pt x="2467" y="6753"/>
                    <a:pt x="1353" y="8663"/>
                    <a:pt x="577" y="10731"/>
                  </a:cubicBezTo>
                  <a:cubicBezTo>
                    <a:pt x="359" y="11328"/>
                    <a:pt x="180" y="11925"/>
                    <a:pt x="1" y="12522"/>
                  </a:cubicBezTo>
                  <a:cubicBezTo>
                    <a:pt x="398" y="12800"/>
                    <a:pt x="776" y="13059"/>
                    <a:pt x="1154" y="13357"/>
                  </a:cubicBezTo>
                  <a:cubicBezTo>
                    <a:pt x="1274" y="13318"/>
                    <a:pt x="1294" y="13238"/>
                    <a:pt x="1313" y="13158"/>
                  </a:cubicBezTo>
                  <a:cubicBezTo>
                    <a:pt x="1473" y="12800"/>
                    <a:pt x="1652" y="12442"/>
                    <a:pt x="1851" y="12104"/>
                  </a:cubicBezTo>
                  <a:cubicBezTo>
                    <a:pt x="1950" y="11925"/>
                    <a:pt x="2069" y="11766"/>
                    <a:pt x="2169" y="11607"/>
                  </a:cubicBezTo>
                  <a:lnTo>
                    <a:pt x="2527" y="11129"/>
                  </a:lnTo>
                  <a:lnTo>
                    <a:pt x="2885" y="10672"/>
                  </a:lnTo>
                  <a:cubicBezTo>
                    <a:pt x="3044" y="10533"/>
                    <a:pt x="3163" y="10373"/>
                    <a:pt x="3283" y="10254"/>
                  </a:cubicBezTo>
                  <a:cubicBezTo>
                    <a:pt x="3561" y="9976"/>
                    <a:pt x="3860" y="9737"/>
                    <a:pt x="4178" y="9478"/>
                  </a:cubicBezTo>
                  <a:cubicBezTo>
                    <a:pt x="4516" y="9240"/>
                    <a:pt x="4795" y="9021"/>
                    <a:pt x="5153" y="8822"/>
                  </a:cubicBezTo>
                  <a:cubicBezTo>
                    <a:pt x="5829" y="8384"/>
                    <a:pt x="6525" y="8046"/>
                    <a:pt x="7241" y="7767"/>
                  </a:cubicBezTo>
                  <a:cubicBezTo>
                    <a:pt x="7838" y="7529"/>
                    <a:pt x="8435" y="7350"/>
                    <a:pt x="9052" y="7171"/>
                  </a:cubicBezTo>
                  <a:cubicBezTo>
                    <a:pt x="9131" y="6912"/>
                    <a:pt x="9231" y="6673"/>
                    <a:pt x="9350" y="6415"/>
                  </a:cubicBezTo>
                  <a:cubicBezTo>
                    <a:pt x="9489" y="6176"/>
                    <a:pt x="9629" y="5917"/>
                    <a:pt x="9808" y="5679"/>
                  </a:cubicBezTo>
                  <a:lnTo>
                    <a:pt x="9808" y="5659"/>
                  </a:lnTo>
                  <a:cubicBezTo>
                    <a:pt x="10086" y="5241"/>
                    <a:pt x="10404" y="4863"/>
                    <a:pt x="10782" y="4545"/>
                  </a:cubicBezTo>
                  <a:cubicBezTo>
                    <a:pt x="11140" y="4207"/>
                    <a:pt x="11578" y="3928"/>
                    <a:pt x="11996" y="3769"/>
                  </a:cubicBezTo>
                  <a:cubicBezTo>
                    <a:pt x="12433" y="3570"/>
                    <a:pt x="12891" y="3411"/>
                    <a:pt x="13329" y="3371"/>
                  </a:cubicBezTo>
                  <a:cubicBezTo>
                    <a:pt x="13567" y="3312"/>
                    <a:pt x="13786" y="3312"/>
                    <a:pt x="14005" y="3312"/>
                  </a:cubicBezTo>
                  <a:lnTo>
                    <a:pt x="14204" y="3312"/>
                  </a:lnTo>
                  <a:cubicBezTo>
                    <a:pt x="14661" y="3312"/>
                    <a:pt x="15159" y="3371"/>
                    <a:pt x="15596" y="3491"/>
                  </a:cubicBezTo>
                  <a:cubicBezTo>
                    <a:pt x="16094" y="3650"/>
                    <a:pt x="16571" y="3849"/>
                    <a:pt x="16989" y="4107"/>
                  </a:cubicBezTo>
                  <a:cubicBezTo>
                    <a:pt x="17407" y="4386"/>
                    <a:pt x="17804" y="4744"/>
                    <a:pt x="18143" y="5102"/>
                  </a:cubicBezTo>
                  <a:cubicBezTo>
                    <a:pt x="18461" y="5500"/>
                    <a:pt x="18739" y="5898"/>
                    <a:pt x="18938" y="6355"/>
                  </a:cubicBezTo>
                  <a:cubicBezTo>
                    <a:pt x="19058" y="6594"/>
                    <a:pt x="19137" y="6872"/>
                    <a:pt x="19197" y="7151"/>
                  </a:cubicBezTo>
                  <a:cubicBezTo>
                    <a:pt x="20530" y="7529"/>
                    <a:pt x="21823" y="8046"/>
                    <a:pt x="22977" y="8762"/>
                  </a:cubicBezTo>
                  <a:cubicBezTo>
                    <a:pt x="23195" y="8881"/>
                    <a:pt x="23394" y="9041"/>
                    <a:pt x="23593" y="9180"/>
                  </a:cubicBezTo>
                  <a:cubicBezTo>
                    <a:pt x="23733" y="9259"/>
                    <a:pt x="23832" y="9359"/>
                    <a:pt x="23951" y="9438"/>
                  </a:cubicBezTo>
                  <a:cubicBezTo>
                    <a:pt x="24250" y="9677"/>
                    <a:pt x="24548" y="9936"/>
                    <a:pt x="24846" y="10214"/>
                  </a:cubicBezTo>
                  <a:cubicBezTo>
                    <a:pt x="24986" y="10334"/>
                    <a:pt x="25125" y="10473"/>
                    <a:pt x="25244" y="10632"/>
                  </a:cubicBezTo>
                  <a:lnTo>
                    <a:pt x="25622" y="11070"/>
                  </a:lnTo>
                  <a:lnTo>
                    <a:pt x="25960" y="11547"/>
                  </a:lnTo>
                  <a:cubicBezTo>
                    <a:pt x="26060" y="11726"/>
                    <a:pt x="26179" y="11865"/>
                    <a:pt x="26299" y="12044"/>
                  </a:cubicBezTo>
                  <a:cubicBezTo>
                    <a:pt x="26498" y="12402"/>
                    <a:pt x="26657" y="12741"/>
                    <a:pt x="26816" y="13119"/>
                  </a:cubicBezTo>
                  <a:cubicBezTo>
                    <a:pt x="26836" y="13198"/>
                    <a:pt x="26856" y="13298"/>
                    <a:pt x="26915" y="13357"/>
                  </a:cubicBezTo>
                  <a:lnTo>
                    <a:pt x="27055" y="13258"/>
                  </a:lnTo>
                  <a:cubicBezTo>
                    <a:pt x="27413" y="12999"/>
                    <a:pt x="27751" y="12721"/>
                    <a:pt x="28129" y="12462"/>
                  </a:cubicBezTo>
                  <a:cubicBezTo>
                    <a:pt x="27671" y="10731"/>
                    <a:pt x="26995" y="9041"/>
                    <a:pt x="26060" y="7469"/>
                  </a:cubicBezTo>
                  <a:cubicBezTo>
                    <a:pt x="25483" y="6534"/>
                    <a:pt x="24846" y="5639"/>
                    <a:pt x="24091" y="4803"/>
                  </a:cubicBezTo>
                  <a:cubicBezTo>
                    <a:pt x="23355" y="3988"/>
                    <a:pt x="22539" y="3212"/>
                    <a:pt x="21644" y="2575"/>
                  </a:cubicBezTo>
                  <a:cubicBezTo>
                    <a:pt x="19853" y="1263"/>
                    <a:pt x="17765" y="367"/>
                    <a:pt x="15577" y="89"/>
                  </a:cubicBezTo>
                  <a:lnTo>
                    <a:pt x="14741" y="9"/>
                  </a:lnTo>
                  <a:cubicBezTo>
                    <a:pt x="14569" y="9"/>
                    <a:pt x="14387" y="0"/>
                    <a:pt x="142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4" name="Google Shape;2650;p32">
              <a:extLst>
                <a:ext uri="{FF2B5EF4-FFF2-40B4-BE49-F238E27FC236}">
                  <a16:creationId xmlns:a16="http://schemas.microsoft.com/office/drawing/2014/main" id="{52AD63E4-7E6E-41AA-B15F-A295F4216AD0}"/>
                </a:ext>
              </a:extLst>
            </p:cNvPr>
            <p:cNvSpPr/>
            <p:nvPr/>
          </p:nvSpPr>
          <p:spPr>
            <a:xfrm>
              <a:off x="4030549" y="1876301"/>
              <a:ext cx="44296" cy="99465"/>
            </a:xfrm>
            <a:custGeom>
              <a:avLst/>
              <a:gdLst/>
              <a:ahLst/>
              <a:cxnLst/>
              <a:rect l="l" t="t" r="r" b="b"/>
              <a:pathLst>
                <a:path w="1214" h="2726" extrusionOk="0">
                  <a:moveTo>
                    <a:pt x="120" y="0"/>
                  </a:moveTo>
                  <a:cubicBezTo>
                    <a:pt x="60" y="696"/>
                    <a:pt x="0" y="1412"/>
                    <a:pt x="0" y="2109"/>
                  </a:cubicBezTo>
                  <a:lnTo>
                    <a:pt x="0" y="2188"/>
                  </a:lnTo>
                  <a:cubicBezTo>
                    <a:pt x="0" y="2208"/>
                    <a:pt x="0" y="2228"/>
                    <a:pt x="20" y="2248"/>
                  </a:cubicBezTo>
                  <a:cubicBezTo>
                    <a:pt x="60" y="2308"/>
                    <a:pt x="60" y="2347"/>
                    <a:pt x="80" y="2407"/>
                  </a:cubicBezTo>
                  <a:cubicBezTo>
                    <a:pt x="100" y="2447"/>
                    <a:pt x="120" y="2467"/>
                    <a:pt x="159" y="2526"/>
                  </a:cubicBezTo>
                  <a:lnTo>
                    <a:pt x="259" y="2626"/>
                  </a:lnTo>
                  <a:cubicBezTo>
                    <a:pt x="319" y="2686"/>
                    <a:pt x="398" y="2705"/>
                    <a:pt x="517" y="2725"/>
                  </a:cubicBezTo>
                  <a:cubicBezTo>
                    <a:pt x="617" y="2725"/>
                    <a:pt x="756" y="2725"/>
                    <a:pt x="816" y="2705"/>
                  </a:cubicBezTo>
                  <a:cubicBezTo>
                    <a:pt x="915" y="2686"/>
                    <a:pt x="975" y="2626"/>
                    <a:pt x="1055" y="2546"/>
                  </a:cubicBezTo>
                  <a:lnTo>
                    <a:pt x="1094" y="2487"/>
                  </a:lnTo>
                  <a:lnTo>
                    <a:pt x="1114" y="2427"/>
                  </a:lnTo>
                  <a:cubicBezTo>
                    <a:pt x="1154" y="2387"/>
                    <a:pt x="1174" y="2327"/>
                    <a:pt x="1174" y="2288"/>
                  </a:cubicBezTo>
                  <a:cubicBezTo>
                    <a:pt x="1194" y="2188"/>
                    <a:pt x="1214" y="2049"/>
                    <a:pt x="1214" y="1949"/>
                  </a:cubicBezTo>
                  <a:lnTo>
                    <a:pt x="1214" y="1790"/>
                  </a:lnTo>
                  <a:cubicBezTo>
                    <a:pt x="1214" y="1731"/>
                    <a:pt x="1214" y="1651"/>
                    <a:pt x="1194" y="1611"/>
                  </a:cubicBezTo>
                  <a:lnTo>
                    <a:pt x="1194" y="1591"/>
                  </a:lnTo>
                  <a:lnTo>
                    <a:pt x="1174" y="955"/>
                  </a:lnTo>
                  <a:cubicBezTo>
                    <a:pt x="1174" y="915"/>
                    <a:pt x="1174" y="835"/>
                    <a:pt x="1194" y="796"/>
                  </a:cubicBezTo>
                  <a:cubicBezTo>
                    <a:pt x="856" y="497"/>
                    <a:pt x="498" y="239"/>
                    <a:pt x="120" y="0"/>
                  </a:cubicBezTo>
                  <a:close/>
                </a:path>
              </a:pathLst>
            </a:custGeom>
            <a:solidFill>
              <a:srgbClr val="F1E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5" name="Google Shape;2651;p32">
              <a:extLst>
                <a:ext uri="{FF2B5EF4-FFF2-40B4-BE49-F238E27FC236}">
                  <a16:creationId xmlns:a16="http://schemas.microsoft.com/office/drawing/2014/main" id="{9CE48E3E-D0C3-4FEF-A7C3-7032BD7369CB}"/>
                </a:ext>
              </a:extLst>
            </p:cNvPr>
            <p:cNvSpPr/>
            <p:nvPr/>
          </p:nvSpPr>
          <p:spPr>
            <a:xfrm>
              <a:off x="5053210" y="1871193"/>
              <a:ext cx="45755" cy="104792"/>
            </a:xfrm>
            <a:custGeom>
              <a:avLst/>
              <a:gdLst/>
              <a:ahLst/>
              <a:cxnLst/>
              <a:rect l="l" t="t" r="r" b="b"/>
              <a:pathLst>
                <a:path w="1254" h="2872" extrusionOk="0">
                  <a:moveTo>
                    <a:pt x="1114" y="1"/>
                  </a:moveTo>
                  <a:cubicBezTo>
                    <a:pt x="716" y="259"/>
                    <a:pt x="358" y="538"/>
                    <a:pt x="0" y="856"/>
                  </a:cubicBezTo>
                  <a:cubicBezTo>
                    <a:pt x="0" y="936"/>
                    <a:pt x="20" y="995"/>
                    <a:pt x="20" y="1095"/>
                  </a:cubicBezTo>
                  <a:lnTo>
                    <a:pt x="40" y="1692"/>
                  </a:lnTo>
                  <a:cubicBezTo>
                    <a:pt x="0" y="1970"/>
                    <a:pt x="0" y="2229"/>
                    <a:pt x="60" y="2467"/>
                  </a:cubicBezTo>
                  <a:cubicBezTo>
                    <a:pt x="119" y="2686"/>
                    <a:pt x="259" y="2845"/>
                    <a:pt x="477" y="2865"/>
                  </a:cubicBezTo>
                  <a:cubicBezTo>
                    <a:pt x="524" y="2869"/>
                    <a:pt x="570" y="2872"/>
                    <a:pt x="615" y="2872"/>
                  </a:cubicBezTo>
                  <a:cubicBezTo>
                    <a:pt x="804" y="2872"/>
                    <a:pt x="978" y="2831"/>
                    <a:pt x="1074" y="2686"/>
                  </a:cubicBezTo>
                  <a:cubicBezTo>
                    <a:pt x="1154" y="2627"/>
                    <a:pt x="1194" y="2487"/>
                    <a:pt x="1213" y="2388"/>
                  </a:cubicBezTo>
                  <a:cubicBezTo>
                    <a:pt x="1253" y="2348"/>
                    <a:pt x="1253" y="2269"/>
                    <a:pt x="1253" y="2229"/>
                  </a:cubicBezTo>
                  <a:lnTo>
                    <a:pt x="1253" y="2030"/>
                  </a:lnTo>
                  <a:cubicBezTo>
                    <a:pt x="1253" y="1353"/>
                    <a:pt x="1194" y="677"/>
                    <a:pt x="1114" y="1"/>
                  </a:cubicBezTo>
                  <a:close/>
                </a:path>
              </a:pathLst>
            </a:custGeom>
            <a:solidFill>
              <a:srgbClr val="F1E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6" name="Google Shape;2652;p32">
              <a:extLst>
                <a:ext uri="{FF2B5EF4-FFF2-40B4-BE49-F238E27FC236}">
                  <a16:creationId xmlns:a16="http://schemas.microsoft.com/office/drawing/2014/main" id="{1AC7B85D-B344-4918-90C6-664B65127C3D}"/>
                </a:ext>
              </a:extLst>
            </p:cNvPr>
            <p:cNvSpPr/>
            <p:nvPr/>
          </p:nvSpPr>
          <p:spPr>
            <a:xfrm>
              <a:off x="4389825" y="1462367"/>
              <a:ext cx="346960" cy="349368"/>
            </a:xfrm>
            <a:custGeom>
              <a:avLst/>
              <a:gdLst/>
              <a:ahLst/>
              <a:cxnLst/>
              <a:rect l="l" t="t" r="r" b="b"/>
              <a:pathLst>
                <a:path w="9509" h="9575" extrusionOk="0">
                  <a:moveTo>
                    <a:pt x="4780" y="0"/>
                  </a:moveTo>
                  <a:cubicBezTo>
                    <a:pt x="4122" y="0"/>
                    <a:pt x="3467" y="122"/>
                    <a:pt x="2825" y="404"/>
                  </a:cubicBezTo>
                  <a:cubicBezTo>
                    <a:pt x="2526" y="523"/>
                    <a:pt x="2248" y="663"/>
                    <a:pt x="1969" y="862"/>
                  </a:cubicBezTo>
                  <a:cubicBezTo>
                    <a:pt x="1552" y="1200"/>
                    <a:pt x="1154" y="1617"/>
                    <a:pt x="796" y="2135"/>
                  </a:cubicBezTo>
                  <a:cubicBezTo>
                    <a:pt x="597" y="2493"/>
                    <a:pt x="398" y="2851"/>
                    <a:pt x="279" y="3249"/>
                  </a:cubicBezTo>
                  <a:cubicBezTo>
                    <a:pt x="279" y="3288"/>
                    <a:pt x="279" y="3288"/>
                    <a:pt x="259" y="3308"/>
                  </a:cubicBezTo>
                  <a:lnTo>
                    <a:pt x="259" y="3328"/>
                  </a:lnTo>
                  <a:lnTo>
                    <a:pt x="259" y="3348"/>
                  </a:lnTo>
                  <a:lnTo>
                    <a:pt x="259" y="3368"/>
                  </a:lnTo>
                  <a:cubicBezTo>
                    <a:pt x="259" y="3408"/>
                    <a:pt x="259" y="3408"/>
                    <a:pt x="239" y="3428"/>
                  </a:cubicBezTo>
                  <a:cubicBezTo>
                    <a:pt x="239" y="3448"/>
                    <a:pt x="199" y="3487"/>
                    <a:pt x="199" y="3507"/>
                  </a:cubicBezTo>
                  <a:lnTo>
                    <a:pt x="199" y="3527"/>
                  </a:lnTo>
                  <a:cubicBezTo>
                    <a:pt x="179" y="3567"/>
                    <a:pt x="179" y="3647"/>
                    <a:pt x="159" y="3706"/>
                  </a:cubicBezTo>
                  <a:cubicBezTo>
                    <a:pt x="100" y="3865"/>
                    <a:pt x="80" y="4064"/>
                    <a:pt x="60" y="4243"/>
                  </a:cubicBezTo>
                  <a:cubicBezTo>
                    <a:pt x="40" y="4442"/>
                    <a:pt x="40" y="4641"/>
                    <a:pt x="0" y="4840"/>
                  </a:cubicBezTo>
                  <a:cubicBezTo>
                    <a:pt x="0" y="5039"/>
                    <a:pt x="0" y="5278"/>
                    <a:pt x="40" y="5477"/>
                  </a:cubicBezTo>
                  <a:cubicBezTo>
                    <a:pt x="60" y="5894"/>
                    <a:pt x="179" y="6312"/>
                    <a:pt x="358" y="6710"/>
                  </a:cubicBezTo>
                  <a:cubicBezTo>
                    <a:pt x="537" y="7128"/>
                    <a:pt x="756" y="7506"/>
                    <a:pt x="1035" y="7884"/>
                  </a:cubicBezTo>
                  <a:cubicBezTo>
                    <a:pt x="1333" y="8222"/>
                    <a:pt x="1671" y="8560"/>
                    <a:pt x="2049" y="8799"/>
                  </a:cubicBezTo>
                  <a:cubicBezTo>
                    <a:pt x="2447" y="9057"/>
                    <a:pt x="2865" y="9256"/>
                    <a:pt x="3322" y="9396"/>
                  </a:cubicBezTo>
                  <a:cubicBezTo>
                    <a:pt x="3760" y="9515"/>
                    <a:pt x="4257" y="9575"/>
                    <a:pt x="4715" y="9575"/>
                  </a:cubicBezTo>
                  <a:cubicBezTo>
                    <a:pt x="5212" y="9555"/>
                    <a:pt x="5650" y="9475"/>
                    <a:pt x="6107" y="9316"/>
                  </a:cubicBezTo>
                  <a:cubicBezTo>
                    <a:pt x="6545" y="9177"/>
                    <a:pt x="6943" y="8978"/>
                    <a:pt x="7340" y="8699"/>
                  </a:cubicBezTo>
                  <a:cubicBezTo>
                    <a:pt x="7718" y="8421"/>
                    <a:pt x="8057" y="8122"/>
                    <a:pt x="8335" y="7784"/>
                  </a:cubicBezTo>
                  <a:cubicBezTo>
                    <a:pt x="8614" y="7426"/>
                    <a:pt x="8852" y="7068"/>
                    <a:pt x="9011" y="6670"/>
                  </a:cubicBezTo>
                  <a:cubicBezTo>
                    <a:pt x="9370" y="5894"/>
                    <a:pt x="9509" y="5039"/>
                    <a:pt x="9409" y="4243"/>
                  </a:cubicBezTo>
                  <a:cubicBezTo>
                    <a:pt x="9389" y="4084"/>
                    <a:pt x="9350" y="3885"/>
                    <a:pt x="9310" y="3706"/>
                  </a:cubicBezTo>
                  <a:cubicBezTo>
                    <a:pt x="9310" y="3647"/>
                    <a:pt x="9290" y="3627"/>
                    <a:pt x="9290" y="3587"/>
                  </a:cubicBezTo>
                  <a:cubicBezTo>
                    <a:pt x="9290" y="3547"/>
                    <a:pt x="9290" y="3547"/>
                    <a:pt x="9250" y="3527"/>
                  </a:cubicBezTo>
                  <a:cubicBezTo>
                    <a:pt x="9250" y="3507"/>
                    <a:pt x="9230" y="3448"/>
                    <a:pt x="9230" y="3428"/>
                  </a:cubicBezTo>
                  <a:cubicBezTo>
                    <a:pt x="9230" y="3408"/>
                    <a:pt x="9230" y="3408"/>
                    <a:pt x="9210" y="3368"/>
                  </a:cubicBezTo>
                  <a:lnTo>
                    <a:pt x="9210" y="3348"/>
                  </a:lnTo>
                  <a:lnTo>
                    <a:pt x="9210" y="3328"/>
                  </a:lnTo>
                  <a:cubicBezTo>
                    <a:pt x="9210" y="3308"/>
                    <a:pt x="9210" y="3308"/>
                    <a:pt x="9191" y="3288"/>
                  </a:cubicBezTo>
                  <a:lnTo>
                    <a:pt x="9191" y="3249"/>
                  </a:lnTo>
                  <a:cubicBezTo>
                    <a:pt x="9051" y="2851"/>
                    <a:pt x="8892" y="2493"/>
                    <a:pt x="8693" y="2155"/>
                  </a:cubicBezTo>
                  <a:cubicBezTo>
                    <a:pt x="8315" y="1558"/>
                    <a:pt x="7858" y="1100"/>
                    <a:pt x="7400" y="762"/>
                  </a:cubicBezTo>
                  <a:cubicBezTo>
                    <a:pt x="7301" y="702"/>
                    <a:pt x="7221" y="643"/>
                    <a:pt x="7122" y="603"/>
                  </a:cubicBezTo>
                  <a:cubicBezTo>
                    <a:pt x="6565" y="324"/>
                    <a:pt x="5948" y="106"/>
                    <a:pt x="5311" y="26"/>
                  </a:cubicBezTo>
                  <a:cubicBezTo>
                    <a:pt x="5134" y="9"/>
                    <a:pt x="4957" y="0"/>
                    <a:pt x="47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7" name="Google Shape;2653;p32">
              <a:extLst>
                <a:ext uri="{FF2B5EF4-FFF2-40B4-BE49-F238E27FC236}">
                  <a16:creationId xmlns:a16="http://schemas.microsoft.com/office/drawing/2014/main" id="{147C40F4-AFC2-420B-8B63-81D8159EB52F}"/>
                </a:ext>
              </a:extLst>
            </p:cNvPr>
            <p:cNvSpPr/>
            <p:nvPr/>
          </p:nvSpPr>
          <p:spPr>
            <a:xfrm>
              <a:off x="2806850" y="2515718"/>
              <a:ext cx="496485" cy="1033618"/>
            </a:xfrm>
            <a:custGeom>
              <a:avLst/>
              <a:gdLst/>
              <a:ahLst/>
              <a:cxnLst/>
              <a:rect l="l" t="t" r="r" b="b"/>
              <a:pathLst>
                <a:path w="13607" h="28328" extrusionOk="0">
                  <a:moveTo>
                    <a:pt x="12791" y="0"/>
                  </a:moveTo>
                  <a:cubicBezTo>
                    <a:pt x="12712" y="20"/>
                    <a:pt x="12632" y="20"/>
                    <a:pt x="12552" y="40"/>
                  </a:cubicBezTo>
                  <a:cubicBezTo>
                    <a:pt x="12254" y="120"/>
                    <a:pt x="11976" y="199"/>
                    <a:pt x="11717" y="299"/>
                  </a:cubicBezTo>
                  <a:cubicBezTo>
                    <a:pt x="11140" y="478"/>
                    <a:pt x="10583" y="657"/>
                    <a:pt x="10046" y="896"/>
                  </a:cubicBezTo>
                  <a:cubicBezTo>
                    <a:pt x="9767" y="995"/>
                    <a:pt x="9489" y="1114"/>
                    <a:pt x="9230" y="1234"/>
                  </a:cubicBezTo>
                  <a:cubicBezTo>
                    <a:pt x="9051" y="1313"/>
                    <a:pt x="8872" y="1413"/>
                    <a:pt x="8693" y="1492"/>
                  </a:cubicBezTo>
                  <a:cubicBezTo>
                    <a:pt x="7360" y="2189"/>
                    <a:pt x="6107" y="3064"/>
                    <a:pt x="4993" y="4059"/>
                  </a:cubicBezTo>
                  <a:cubicBezTo>
                    <a:pt x="4178" y="4795"/>
                    <a:pt x="3422" y="5590"/>
                    <a:pt x="2765" y="6466"/>
                  </a:cubicBezTo>
                  <a:cubicBezTo>
                    <a:pt x="2089" y="7341"/>
                    <a:pt x="1532" y="8296"/>
                    <a:pt x="1094" y="9290"/>
                  </a:cubicBezTo>
                  <a:cubicBezTo>
                    <a:pt x="637" y="10285"/>
                    <a:pt x="318" y="11359"/>
                    <a:pt x="139" y="12433"/>
                  </a:cubicBezTo>
                  <a:cubicBezTo>
                    <a:pt x="40" y="12971"/>
                    <a:pt x="20" y="13528"/>
                    <a:pt x="0" y="14065"/>
                  </a:cubicBezTo>
                  <a:lnTo>
                    <a:pt x="0" y="14900"/>
                  </a:lnTo>
                  <a:lnTo>
                    <a:pt x="80" y="15716"/>
                  </a:lnTo>
                  <a:cubicBezTo>
                    <a:pt x="199" y="16810"/>
                    <a:pt x="497" y="17884"/>
                    <a:pt x="915" y="18899"/>
                  </a:cubicBezTo>
                  <a:cubicBezTo>
                    <a:pt x="1353" y="19913"/>
                    <a:pt x="1870" y="20888"/>
                    <a:pt x="2527" y="21783"/>
                  </a:cubicBezTo>
                  <a:cubicBezTo>
                    <a:pt x="3183" y="22678"/>
                    <a:pt x="3919" y="23494"/>
                    <a:pt x="4755" y="24230"/>
                  </a:cubicBezTo>
                  <a:cubicBezTo>
                    <a:pt x="5570" y="24986"/>
                    <a:pt x="6465" y="25622"/>
                    <a:pt x="7420" y="26219"/>
                  </a:cubicBezTo>
                  <a:cubicBezTo>
                    <a:pt x="7639" y="26358"/>
                    <a:pt x="7838" y="26478"/>
                    <a:pt x="8057" y="26597"/>
                  </a:cubicBezTo>
                  <a:cubicBezTo>
                    <a:pt x="8116" y="26617"/>
                    <a:pt x="8136" y="26657"/>
                    <a:pt x="8176" y="26677"/>
                  </a:cubicBezTo>
                  <a:cubicBezTo>
                    <a:pt x="8355" y="26776"/>
                    <a:pt x="8494" y="26856"/>
                    <a:pt x="8673" y="26915"/>
                  </a:cubicBezTo>
                  <a:cubicBezTo>
                    <a:pt x="8813" y="26995"/>
                    <a:pt x="8932" y="27055"/>
                    <a:pt x="9051" y="27114"/>
                  </a:cubicBezTo>
                  <a:cubicBezTo>
                    <a:pt x="9151" y="27174"/>
                    <a:pt x="9270" y="27214"/>
                    <a:pt x="9370" y="27273"/>
                  </a:cubicBezTo>
                  <a:cubicBezTo>
                    <a:pt x="9569" y="27353"/>
                    <a:pt x="9748" y="27452"/>
                    <a:pt x="9946" y="27512"/>
                  </a:cubicBezTo>
                  <a:cubicBezTo>
                    <a:pt x="9986" y="27552"/>
                    <a:pt x="10046" y="27552"/>
                    <a:pt x="10066" y="27572"/>
                  </a:cubicBezTo>
                  <a:cubicBezTo>
                    <a:pt x="10305" y="27671"/>
                    <a:pt x="10543" y="27751"/>
                    <a:pt x="10762" y="27850"/>
                  </a:cubicBezTo>
                  <a:cubicBezTo>
                    <a:pt x="10822" y="27850"/>
                    <a:pt x="10862" y="27870"/>
                    <a:pt x="10941" y="27870"/>
                  </a:cubicBezTo>
                  <a:cubicBezTo>
                    <a:pt x="11060" y="27930"/>
                    <a:pt x="11200" y="27950"/>
                    <a:pt x="11319" y="27990"/>
                  </a:cubicBezTo>
                  <a:cubicBezTo>
                    <a:pt x="11697" y="28129"/>
                    <a:pt x="12055" y="28228"/>
                    <a:pt x="12453" y="28328"/>
                  </a:cubicBezTo>
                  <a:cubicBezTo>
                    <a:pt x="12552" y="28129"/>
                    <a:pt x="12692" y="27930"/>
                    <a:pt x="12791" y="27751"/>
                  </a:cubicBezTo>
                  <a:cubicBezTo>
                    <a:pt x="12930" y="27492"/>
                    <a:pt x="13090" y="27273"/>
                    <a:pt x="13229" y="27055"/>
                  </a:cubicBezTo>
                  <a:cubicBezTo>
                    <a:pt x="12811" y="26895"/>
                    <a:pt x="12413" y="26697"/>
                    <a:pt x="12035" y="26478"/>
                  </a:cubicBezTo>
                  <a:cubicBezTo>
                    <a:pt x="10643" y="25702"/>
                    <a:pt x="9529" y="24508"/>
                    <a:pt x="8653" y="23195"/>
                  </a:cubicBezTo>
                  <a:cubicBezTo>
                    <a:pt x="7838" y="21922"/>
                    <a:pt x="7261" y="20530"/>
                    <a:pt x="6883" y="19098"/>
                  </a:cubicBezTo>
                  <a:cubicBezTo>
                    <a:pt x="6664" y="19018"/>
                    <a:pt x="6465" y="18938"/>
                    <a:pt x="6246" y="18839"/>
                  </a:cubicBezTo>
                  <a:cubicBezTo>
                    <a:pt x="6048" y="18779"/>
                    <a:pt x="5829" y="18640"/>
                    <a:pt x="5630" y="18521"/>
                  </a:cubicBezTo>
                  <a:cubicBezTo>
                    <a:pt x="5093" y="18202"/>
                    <a:pt x="4536" y="17745"/>
                    <a:pt x="4078" y="17108"/>
                  </a:cubicBezTo>
                  <a:cubicBezTo>
                    <a:pt x="3641" y="16492"/>
                    <a:pt x="3302" y="15656"/>
                    <a:pt x="3203" y="14801"/>
                  </a:cubicBezTo>
                  <a:cubicBezTo>
                    <a:pt x="3183" y="14562"/>
                    <a:pt x="3183" y="14343"/>
                    <a:pt x="3183" y="14124"/>
                  </a:cubicBezTo>
                  <a:cubicBezTo>
                    <a:pt x="3203" y="13906"/>
                    <a:pt x="3203" y="13667"/>
                    <a:pt x="3263" y="13448"/>
                  </a:cubicBezTo>
                  <a:cubicBezTo>
                    <a:pt x="3342" y="12971"/>
                    <a:pt x="3481" y="12533"/>
                    <a:pt x="3680" y="12095"/>
                  </a:cubicBezTo>
                  <a:cubicBezTo>
                    <a:pt x="3879" y="11658"/>
                    <a:pt x="4178" y="11260"/>
                    <a:pt x="4476" y="10882"/>
                  </a:cubicBezTo>
                  <a:cubicBezTo>
                    <a:pt x="4794" y="10504"/>
                    <a:pt x="5172" y="10186"/>
                    <a:pt x="5590" y="9907"/>
                  </a:cubicBezTo>
                  <a:cubicBezTo>
                    <a:pt x="5988" y="9648"/>
                    <a:pt x="6445" y="9450"/>
                    <a:pt x="6923" y="9271"/>
                  </a:cubicBezTo>
                  <a:cubicBezTo>
                    <a:pt x="7321" y="7858"/>
                    <a:pt x="7878" y="6486"/>
                    <a:pt x="8673" y="5232"/>
                  </a:cubicBezTo>
                  <a:cubicBezTo>
                    <a:pt x="9171" y="4476"/>
                    <a:pt x="9807" y="3740"/>
                    <a:pt x="10503" y="3124"/>
                  </a:cubicBezTo>
                  <a:cubicBezTo>
                    <a:pt x="10961" y="2706"/>
                    <a:pt x="11458" y="2308"/>
                    <a:pt x="12035" y="1990"/>
                  </a:cubicBezTo>
                  <a:cubicBezTo>
                    <a:pt x="12533" y="1691"/>
                    <a:pt x="13050" y="1473"/>
                    <a:pt x="13607" y="1294"/>
                  </a:cubicBezTo>
                  <a:cubicBezTo>
                    <a:pt x="13428" y="1035"/>
                    <a:pt x="13288" y="816"/>
                    <a:pt x="13129" y="557"/>
                  </a:cubicBezTo>
                  <a:lnTo>
                    <a:pt x="12891" y="199"/>
                  </a:lnTo>
                  <a:lnTo>
                    <a:pt x="12791" y="0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8" name="Google Shape;2654;p32">
              <a:extLst>
                <a:ext uri="{FF2B5EF4-FFF2-40B4-BE49-F238E27FC236}">
                  <a16:creationId xmlns:a16="http://schemas.microsoft.com/office/drawing/2014/main" id="{D11F963A-E4D0-446D-82A9-026C96AF8FA1}"/>
                </a:ext>
              </a:extLst>
            </p:cNvPr>
            <p:cNvSpPr/>
            <p:nvPr/>
          </p:nvSpPr>
          <p:spPr>
            <a:xfrm>
              <a:off x="3343192" y="3520945"/>
              <a:ext cx="111834" cy="48674"/>
            </a:xfrm>
            <a:custGeom>
              <a:avLst/>
              <a:gdLst/>
              <a:ahLst/>
              <a:cxnLst/>
              <a:rect l="l" t="t" r="r" b="b"/>
              <a:pathLst>
                <a:path w="3065" h="1334" extrusionOk="0">
                  <a:moveTo>
                    <a:pt x="717" y="1"/>
                  </a:moveTo>
                  <a:cubicBezTo>
                    <a:pt x="419" y="399"/>
                    <a:pt x="200" y="797"/>
                    <a:pt x="1" y="1194"/>
                  </a:cubicBezTo>
                  <a:cubicBezTo>
                    <a:pt x="717" y="1294"/>
                    <a:pt x="1433" y="1334"/>
                    <a:pt x="2129" y="1334"/>
                  </a:cubicBezTo>
                  <a:lnTo>
                    <a:pt x="2408" y="1334"/>
                  </a:lnTo>
                  <a:cubicBezTo>
                    <a:pt x="2428" y="1334"/>
                    <a:pt x="2448" y="1334"/>
                    <a:pt x="2507" y="1314"/>
                  </a:cubicBezTo>
                  <a:cubicBezTo>
                    <a:pt x="2627" y="1294"/>
                    <a:pt x="2726" y="1234"/>
                    <a:pt x="2826" y="1175"/>
                  </a:cubicBezTo>
                  <a:cubicBezTo>
                    <a:pt x="3005" y="1015"/>
                    <a:pt x="3064" y="797"/>
                    <a:pt x="3025" y="538"/>
                  </a:cubicBezTo>
                  <a:cubicBezTo>
                    <a:pt x="3005" y="439"/>
                    <a:pt x="2985" y="319"/>
                    <a:pt x="2905" y="240"/>
                  </a:cubicBezTo>
                  <a:cubicBezTo>
                    <a:pt x="2845" y="200"/>
                    <a:pt x="2826" y="180"/>
                    <a:pt x="2786" y="140"/>
                  </a:cubicBezTo>
                  <a:lnTo>
                    <a:pt x="2627" y="80"/>
                  </a:lnTo>
                  <a:cubicBezTo>
                    <a:pt x="2498" y="34"/>
                    <a:pt x="2350" y="15"/>
                    <a:pt x="2201" y="15"/>
                  </a:cubicBezTo>
                  <a:cubicBezTo>
                    <a:pt x="2095" y="15"/>
                    <a:pt x="1990" y="24"/>
                    <a:pt x="1891" y="41"/>
                  </a:cubicBezTo>
                  <a:cubicBezTo>
                    <a:pt x="1493" y="41"/>
                    <a:pt x="1115" y="21"/>
                    <a:pt x="717" y="1"/>
                  </a:cubicBezTo>
                  <a:close/>
                </a:path>
              </a:pathLst>
            </a:custGeom>
            <a:solidFill>
              <a:srgbClr val="F1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9" name="Google Shape;2655;p32">
              <a:extLst>
                <a:ext uri="{FF2B5EF4-FFF2-40B4-BE49-F238E27FC236}">
                  <a16:creationId xmlns:a16="http://schemas.microsoft.com/office/drawing/2014/main" id="{B7997C31-3486-45BC-A9E1-78444D1ABA1C}"/>
                </a:ext>
              </a:extLst>
            </p:cNvPr>
            <p:cNvSpPr/>
            <p:nvPr/>
          </p:nvSpPr>
          <p:spPr>
            <a:xfrm>
              <a:off x="3353372" y="2496855"/>
              <a:ext cx="103114" cy="50827"/>
            </a:xfrm>
            <a:custGeom>
              <a:avLst/>
              <a:gdLst/>
              <a:ahLst/>
              <a:cxnLst/>
              <a:rect l="l" t="t" r="r" b="b"/>
              <a:pathLst>
                <a:path w="2826" h="1393" extrusionOk="0">
                  <a:moveTo>
                    <a:pt x="1990" y="0"/>
                  </a:moveTo>
                  <a:cubicBezTo>
                    <a:pt x="1393" y="0"/>
                    <a:pt x="796" y="40"/>
                    <a:pt x="219" y="100"/>
                  </a:cubicBezTo>
                  <a:cubicBezTo>
                    <a:pt x="120" y="100"/>
                    <a:pt x="40" y="120"/>
                    <a:pt x="0" y="120"/>
                  </a:cubicBezTo>
                  <a:cubicBezTo>
                    <a:pt x="239" y="557"/>
                    <a:pt x="518" y="995"/>
                    <a:pt x="836" y="1393"/>
                  </a:cubicBezTo>
                  <a:cubicBezTo>
                    <a:pt x="1094" y="1353"/>
                    <a:pt x="1333" y="1353"/>
                    <a:pt x="1552" y="1353"/>
                  </a:cubicBezTo>
                  <a:lnTo>
                    <a:pt x="1612" y="1353"/>
                  </a:lnTo>
                  <a:cubicBezTo>
                    <a:pt x="1711" y="1369"/>
                    <a:pt x="1820" y="1379"/>
                    <a:pt x="1932" y="1379"/>
                  </a:cubicBezTo>
                  <a:cubicBezTo>
                    <a:pt x="2091" y="1379"/>
                    <a:pt x="2256" y="1360"/>
                    <a:pt x="2407" y="1313"/>
                  </a:cubicBezTo>
                  <a:cubicBezTo>
                    <a:pt x="2646" y="1234"/>
                    <a:pt x="2805" y="1094"/>
                    <a:pt x="2825" y="836"/>
                  </a:cubicBezTo>
                  <a:lnTo>
                    <a:pt x="2825" y="796"/>
                  </a:lnTo>
                  <a:lnTo>
                    <a:pt x="2825" y="756"/>
                  </a:lnTo>
                  <a:lnTo>
                    <a:pt x="2825" y="637"/>
                  </a:lnTo>
                  <a:cubicBezTo>
                    <a:pt x="2825" y="557"/>
                    <a:pt x="2825" y="537"/>
                    <a:pt x="2805" y="458"/>
                  </a:cubicBezTo>
                  <a:cubicBezTo>
                    <a:pt x="2785" y="338"/>
                    <a:pt x="2726" y="259"/>
                    <a:pt x="2646" y="199"/>
                  </a:cubicBezTo>
                  <a:cubicBezTo>
                    <a:pt x="2586" y="120"/>
                    <a:pt x="2447" y="60"/>
                    <a:pt x="2348" y="20"/>
                  </a:cubicBezTo>
                  <a:cubicBezTo>
                    <a:pt x="2308" y="0"/>
                    <a:pt x="2228" y="0"/>
                    <a:pt x="2189" y="0"/>
                  </a:cubicBezTo>
                  <a:close/>
                </a:path>
              </a:pathLst>
            </a:custGeom>
            <a:solidFill>
              <a:srgbClr val="F1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0" name="Google Shape;2656;p32">
              <a:extLst>
                <a:ext uri="{FF2B5EF4-FFF2-40B4-BE49-F238E27FC236}">
                  <a16:creationId xmlns:a16="http://schemas.microsoft.com/office/drawing/2014/main" id="{DA305BAC-B459-4875-8ADF-2FF03173CB1E}"/>
                </a:ext>
              </a:extLst>
            </p:cNvPr>
            <p:cNvSpPr/>
            <p:nvPr/>
          </p:nvSpPr>
          <p:spPr>
            <a:xfrm>
              <a:off x="2944730" y="2854674"/>
              <a:ext cx="342654" cy="352798"/>
            </a:xfrm>
            <a:custGeom>
              <a:avLst/>
              <a:gdLst/>
              <a:ahLst/>
              <a:cxnLst/>
              <a:rect l="l" t="t" r="r" b="b"/>
              <a:pathLst>
                <a:path w="9391" h="9669" extrusionOk="0">
                  <a:moveTo>
                    <a:pt x="4676" y="0"/>
                  </a:moveTo>
                  <a:cubicBezTo>
                    <a:pt x="4676" y="0"/>
                    <a:pt x="4556" y="0"/>
                    <a:pt x="4337" y="40"/>
                  </a:cubicBezTo>
                  <a:cubicBezTo>
                    <a:pt x="4198" y="40"/>
                    <a:pt x="4079" y="60"/>
                    <a:pt x="3940" y="80"/>
                  </a:cubicBezTo>
                  <a:cubicBezTo>
                    <a:pt x="3860" y="80"/>
                    <a:pt x="3780" y="100"/>
                    <a:pt x="3701" y="140"/>
                  </a:cubicBezTo>
                  <a:lnTo>
                    <a:pt x="3681" y="140"/>
                  </a:lnTo>
                  <a:cubicBezTo>
                    <a:pt x="3641" y="160"/>
                    <a:pt x="3581" y="160"/>
                    <a:pt x="3542" y="179"/>
                  </a:cubicBezTo>
                  <a:cubicBezTo>
                    <a:pt x="3502" y="179"/>
                    <a:pt x="3502" y="179"/>
                    <a:pt x="3482" y="199"/>
                  </a:cubicBezTo>
                  <a:cubicBezTo>
                    <a:pt x="3462" y="199"/>
                    <a:pt x="3442" y="239"/>
                    <a:pt x="3402" y="239"/>
                  </a:cubicBezTo>
                  <a:lnTo>
                    <a:pt x="3383" y="239"/>
                  </a:lnTo>
                  <a:cubicBezTo>
                    <a:pt x="3363" y="239"/>
                    <a:pt x="3303" y="259"/>
                    <a:pt x="3283" y="259"/>
                  </a:cubicBezTo>
                  <a:lnTo>
                    <a:pt x="3263" y="259"/>
                  </a:lnTo>
                  <a:cubicBezTo>
                    <a:pt x="3263" y="259"/>
                    <a:pt x="3243" y="259"/>
                    <a:pt x="3243" y="279"/>
                  </a:cubicBezTo>
                  <a:cubicBezTo>
                    <a:pt x="3184" y="299"/>
                    <a:pt x="3144" y="299"/>
                    <a:pt x="3084" y="319"/>
                  </a:cubicBezTo>
                  <a:cubicBezTo>
                    <a:pt x="2766" y="458"/>
                    <a:pt x="2448" y="63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9" y="2865"/>
                    <a:pt x="160" y="3581"/>
                    <a:pt x="60" y="4357"/>
                  </a:cubicBezTo>
                  <a:cubicBezTo>
                    <a:pt x="21" y="4556"/>
                    <a:pt x="21" y="4755"/>
                    <a:pt x="1" y="4954"/>
                  </a:cubicBezTo>
                  <a:cubicBezTo>
                    <a:pt x="1" y="5153"/>
                    <a:pt x="1" y="5371"/>
                    <a:pt x="21" y="5570"/>
                  </a:cubicBezTo>
                  <a:cubicBezTo>
                    <a:pt x="60" y="6008"/>
                    <a:pt x="180" y="6426"/>
                    <a:pt x="359" y="6824"/>
                  </a:cubicBezTo>
                  <a:cubicBezTo>
                    <a:pt x="359" y="6844"/>
                    <a:pt x="379" y="6863"/>
                    <a:pt x="399" y="6903"/>
                  </a:cubicBezTo>
                  <a:cubicBezTo>
                    <a:pt x="578" y="7261"/>
                    <a:pt x="796" y="7619"/>
                    <a:pt x="1055" y="7957"/>
                  </a:cubicBezTo>
                  <a:cubicBezTo>
                    <a:pt x="1353" y="8316"/>
                    <a:pt x="1692" y="8634"/>
                    <a:pt x="2070" y="8892"/>
                  </a:cubicBezTo>
                  <a:cubicBezTo>
                    <a:pt x="2189" y="8952"/>
                    <a:pt x="2308" y="9052"/>
                    <a:pt x="2467" y="9131"/>
                  </a:cubicBezTo>
                  <a:cubicBezTo>
                    <a:pt x="2666" y="9231"/>
                    <a:pt x="2865" y="9330"/>
                    <a:pt x="3064" y="9410"/>
                  </a:cubicBezTo>
                  <a:lnTo>
                    <a:pt x="3283" y="9469"/>
                  </a:lnTo>
                  <a:lnTo>
                    <a:pt x="3303" y="9469"/>
                  </a:lnTo>
                  <a:cubicBezTo>
                    <a:pt x="3343" y="9469"/>
                    <a:pt x="3363" y="9469"/>
                    <a:pt x="3363" y="9509"/>
                  </a:cubicBezTo>
                  <a:cubicBezTo>
                    <a:pt x="3383" y="9509"/>
                    <a:pt x="3402" y="9529"/>
                    <a:pt x="3442" y="9529"/>
                  </a:cubicBezTo>
                  <a:lnTo>
                    <a:pt x="3482" y="9529"/>
                  </a:lnTo>
                  <a:cubicBezTo>
                    <a:pt x="3542" y="9549"/>
                    <a:pt x="3601" y="9549"/>
                    <a:pt x="3661" y="9569"/>
                  </a:cubicBezTo>
                  <a:cubicBezTo>
                    <a:pt x="3999" y="9648"/>
                    <a:pt x="4337" y="9668"/>
                    <a:pt x="4676" y="9668"/>
                  </a:cubicBezTo>
                  <a:cubicBezTo>
                    <a:pt x="5153" y="9648"/>
                    <a:pt x="5610" y="9569"/>
                    <a:pt x="6048" y="9430"/>
                  </a:cubicBezTo>
                  <a:cubicBezTo>
                    <a:pt x="6486" y="9270"/>
                    <a:pt x="6884" y="9071"/>
                    <a:pt x="7281" y="8813"/>
                  </a:cubicBezTo>
                  <a:cubicBezTo>
                    <a:pt x="7659" y="8534"/>
                    <a:pt x="8018" y="8236"/>
                    <a:pt x="8276" y="7878"/>
                  </a:cubicBezTo>
                  <a:cubicBezTo>
                    <a:pt x="8555" y="7540"/>
                    <a:pt x="8793" y="7162"/>
                    <a:pt x="8952" y="6764"/>
                  </a:cubicBezTo>
                  <a:cubicBezTo>
                    <a:pt x="9311" y="5968"/>
                    <a:pt x="9390" y="5133"/>
                    <a:pt x="9330" y="4337"/>
                  </a:cubicBezTo>
                  <a:cubicBezTo>
                    <a:pt x="9251" y="3561"/>
                    <a:pt x="8952" y="2845"/>
                    <a:pt x="8594" y="2248"/>
                  </a:cubicBezTo>
                  <a:cubicBezTo>
                    <a:pt x="8236" y="1691"/>
                    <a:pt x="7759" y="1234"/>
                    <a:pt x="7281" y="876"/>
                  </a:cubicBezTo>
                  <a:cubicBezTo>
                    <a:pt x="6824" y="538"/>
                    <a:pt x="6347" y="339"/>
                    <a:pt x="5949" y="199"/>
                  </a:cubicBezTo>
                  <a:cubicBezTo>
                    <a:pt x="5849" y="179"/>
                    <a:pt x="5750" y="160"/>
                    <a:pt x="5670" y="140"/>
                  </a:cubicBezTo>
                  <a:cubicBezTo>
                    <a:pt x="5571" y="100"/>
                    <a:pt x="5491" y="100"/>
                    <a:pt x="5431" y="80"/>
                  </a:cubicBezTo>
                  <a:cubicBezTo>
                    <a:pt x="5272" y="60"/>
                    <a:pt x="5133" y="40"/>
                    <a:pt x="5034" y="40"/>
                  </a:cubicBezTo>
                  <a:cubicBezTo>
                    <a:pt x="4795" y="0"/>
                    <a:pt x="4676" y="0"/>
                    <a:pt x="4676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1" name="Google Shape;2657;p32">
              <a:extLst>
                <a:ext uri="{FF2B5EF4-FFF2-40B4-BE49-F238E27FC236}">
                  <a16:creationId xmlns:a16="http://schemas.microsoft.com/office/drawing/2014/main" id="{B51C12D3-4676-4B09-903B-6AE24D92D975}"/>
                </a:ext>
              </a:extLst>
            </p:cNvPr>
            <p:cNvSpPr/>
            <p:nvPr/>
          </p:nvSpPr>
          <p:spPr>
            <a:xfrm>
              <a:off x="5666501" y="3517333"/>
              <a:ext cx="114717" cy="55206"/>
            </a:xfrm>
            <a:custGeom>
              <a:avLst/>
              <a:gdLst/>
              <a:ahLst/>
              <a:cxnLst/>
              <a:rect l="l" t="t" r="r" b="b"/>
              <a:pathLst>
                <a:path w="3144" h="1513" extrusionOk="0">
                  <a:moveTo>
                    <a:pt x="2308" y="0"/>
                  </a:moveTo>
                  <a:cubicBezTo>
                    <a:pt x="1990" y="20"/>
                    <a:pt x="1691" y="40"/>
                    <a:pt x="1373" y="40"/>
                  </a:cubicBezTo>
                  <a:lnTo>
                    <a:pt x="1094" y="20"/>
                  </a:lnTo>
                  <a:cubicBezTo>
                    <a:pt x="896" y="20"/>
                    <a:pt x="697" y="40"/>
                    <a:pt x="518" y="100"/>
                  </a:cubicBezTo>
                  <a:cubicBezTo>
                    <a:pt x="239" y="179"/>
                    <a:pt x="80" y="378"/>
                    <a:pt x="40" y="617"/>
                  </a:cubicBezTo>
                  <a:cubicBezTo>
                    <a:pt x="0" y="876"/>
                    <a:pt x="80" y="1174"/>
                    <a:pt x="239" y="1313"/>
                  </a:cubicBezTo>
                  <a:cubicBezTo>
                    <a:pt x="358" y="1393"/>
                    <a:pt x="458" y="1473"/>
                    <a:pt x="577" y="1492"/>
                  </a:cubicBezTo>
                  <a:cubicBezTo>
                    <a:pt x="657" y="1512"/>
                    <a:pt x="697" y="1512"/>
                    <a:pt x="776" y="1512"/>
                  </a:cubicBezTo>
                  <a:lnTo>
                    <a:pt x="975" y="1512"/>
                  </a:lnTo>
                  <a:cubicBezTo>
                    <a:pt x="1572" y="1492"/>
                    <a:pt x="2169" y="1473"/>
                    <a:pt x="2746" y="1393"/>
                  </a:cubicBezTo>
                  <a:cubicBezTo>
                    <a:pt x="2885" y="1393"/>
                    <a:pt x="3004" y="1393"/>
                    <a:pt x="3143" y="1373"/>
                  </a:cubicBezTo>
                  <a:cubicBezTo>
                    <a:pt x="2905" y="896"/>
                    <a:pt x="2646" y="418"/>
                    <a:pt x="2308" y="0"/>
                  </a:cubicBezTo>
                  <a:close/>
                </a:path>
              </a:pathLst>
            </a:custGeom>
            <a:solidFill>
              <a:srgbClr val="948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2" name="Google Shape;2658;p32">
              <a:extLst>
                <a:ext uri="{FF2B5EF4-FFF2-40B4-BE49-F238E27FC236}">
                  <a16:creationId xmlns:a16="http://schemas.microsoft.com/office/drawing/2014/main" id="{C02B1C7A-E5D2-4BAD-BF79-B02AF917493A}"/>
                </a:ext>
              </a:extLst>
            </p:cNvPr>
            <p:cNvSpPr/>
            <p:nvPr/>
          </p:nvSpPr>
          <p:spPr>
            <a:xfrm>
              <a:off x="5825433" y="2517178"/>
              <a:ext cx="497981" cy="1030699"/>
            </a:xfrm>
            <a:custGeom>
              <a:avLst/>
              <a:gdLst/>
              <a:ahLst/>
              <a:cxnLst/>
              <a:rect l="l" t="t" r="r" b="b"/>
              <a:pathLst>
                <a:path w="13648" h="28248" extrusionOk="0">
                  <a:moveTo>
                    <a:pt x="757" y="0"/>
                  </a:moveTo>
                  <a:lnTo>
                    <a:pt x="657" y="179"/>
                  </a:lnTo>
                  <a:lnTo>
                    <a:pt x="419" y="557"/>
                  </a:lnTo>
                  <a:cubicBezTo>
                    <a:pt x="299" y="776"/>
                    <a:pt x="140" y="995"/>
                    <a:pt x="1" y="1194"/>
                  </a:cubicBezTo>
                  <a:cubicBezTo>
                    <a:pt x="518" y="1373"/>
                    <a:pt x="1035" y="1592"/>
                    <a:pt x="1533" y="1870"/>
                  </a:cubicBezTo>
                  <a:cubicBezTo>
                    <a:pt x="2925" y="2646"/>
                    <a:pt x="4039" y="3840"/>
                    <a:pt x="4914" y="5153"/>
                  </a:cubicBezTo>
                  <a:cubicBezTo>
                    <a:pt x="5710" y="6366"/>
                    <a:pt x="6267" y="7739"/>
                    <a:pt x="6625" y="9131"/>
                  </a:cubicBezTo>
                  <a:cubicBezTo>
                    <a:pt x="7122" y="9290"/>
                    <a:pt x="7580" y="9489"/>
                    <a:pt x="7998" y="9748"/>
                  </a:cubicBezTo>
                  <a:cubicBezTo>
                    <a:pt x="8415" y="10026"/>
                    <a:pt x="8813" y="10384"/>
                    <a:pt x="9151" y="10742"/>
                  </a:cubicBezTo>
                  <a:cubicBezTo>
                    <a:pt x="9470" y="11140"/>
                    <a:pt x="9748" y="11538"/>
                    <a:pt x="9947" y="11996"/>
                  </a:cubicBezTo>
                  <a:cubicBezTo>
                    <a:pt x="10146" y="12433"/>
                    <a:pt x="10285" y="12911"/>
                    <a:pt x="10345" y="13368"/>
                  </a:cubicBezTo>
                  <a:cubicBezTo>
                    <a:pt x="10385" y="13587"/>
                    <a:pt x="10385" y="13826"/>
                    <a:pt x="10385" y="14064"/>
                  </a:cubicBezTo>
                  <a:lnTo>
                    <a:pt x="10385" y="14403"/>
                  </a:lnTo>
                  <a:cubicBezTo>
                    <a:pt x="10385" y="14502"/>
                    <a:pt x="10385" y="14621"/>
                    <a:pt x="10365" y="14721"/>
                  </a:cubicBezTo>
                  <a:cubicBezTo>
                    <a:pt x="10246" y="15656"/>
                    <a:pt x="9907" y="16412"/>
                    <a:pt x="9470" y="17068"/>
                  </a:cubicBezTo>
                  <a:cubicBezTo>
                    <a:pt x="9012" y="17685"/>
                    <a:pt x="8455" y="18162"/>
                    <a:pt x="7918" y="18481"/>
                  </a:cubicBezTo>
                  <a:cubicBezTo>
                    <a:pt x="7620" y="18660"/>
                    <a:pt x="7361" y="18799"/>
                    <a:pt x="7083" y="18898"/>
                  </a:cubicBezTo>
                  <a:cubicBezTo>
                    <a:pt x="6923" y="18958"/>
                    <a:pt x="6764" y="19038"/>
                    <a:pt x="6605" y="19077"/>
                  </a:cubicBezTo>
                  <a:cubicBezTo>
                    <a:pt x="6426" y="19754"/>
                    <a:pt x="6187" y="20390"/>
                    <a:pt x="5929" y="21027"/>
                  </a:cubicBezTo>
                  <a:cubicBezTo>
                    <a:pt x="5630" y="21743"/>
                    <a:pt x="5272" y="22439"/>
                    <a:pt x="4835" y="23076"/>
                  </a:cubicBezTo>
                  <a:cubicBezTo>
                    <a:pt x="3999" y="24409"/>
                    <a:pt x="2845" y="25543"/>
                    <a:pt x="1493" y="26298"/>
                  </a:cubicBezTo>
                  <a:cubicBezTo>
                    <a:pt x="1135" y="26497"/>
                    <a:pt x="757" y="26657"/>
                    <a:pt x="359" y="26816"/>
                  </a:cubicBezTo>
                  <a:lnTo>
                    <a:pt x="896" y="27631"/>
                  </a:lnTo>
                  <a:cubicBezTo>
                    <a:pt x="1015" y="27830"/>
                    <a:pt x="1115" y="28029"/>
                    <a:pt x="1234" y="28248"/>
                  </a:cubicBezTo>
                  <a:cubicBezTo>
                    <a:pt x="1453" y="28208"/>
                    <a:pt x="1652" y="28129"/>
                    <a:pt x="1891" y="28089"/>
                  </a:cubicBezTo>
                  <a:cubicBezTo>
                    <a:pt x="1990" y="28049"/>
                    <a:pt x="2109" y="28009"/>
                    <a:pt x="2209" y="27989"/>
                  </a:cubicBezTo>
                  <a:cubicBezTo>
                    <a:pt x="3641" y="27492"/>
                    <a:pt x="5034" y="26816"/>
                    <a:pt x="6327" y="26000"/>
                  </a:cubicBezTo>
                  <a:cubicBezTo>
                    <a:pt x="7262" y="25403"/>
                    <a:pt x="8117" y="24727"/>
                    <a:pt x="8913" y="23971"/>
                  </a:cubicBezTo>
                  <a:cubicBezTo>
                    <a:pt x="9708" y="23235"/>
                    <a:pt x="10444" y="22419"/>
                    <a:pt x="11081" y="21524"/>
                  </a:cubicBezTo>
                  <a:cubicBezTo>
                    <a:pt x="11738" y="20629"/>
                    <a:pt x="12255" y="19674"/>
                    <a:pt x="12672" y="18660"/>
                  </a:cubicBezTo>
                  <a:cubicBezTo>
                    <a:pt x="13090" y="17645"/>
                    <a:pt x="13389" y="16591"/>
                    <a:pt x="13528" y="15497"/>
                  </a:cubicBezTo>
                  <a:cubicBezTo>
                    <a:pt x="13647" y="14423"/>
                    <a:pt x="13647" y="13309"/>
                    <a:pt x="13468" y="12234"/>
                  </a:cubicBezTo>
                  <a:cubicBezTo>
                    <a:pt x="13309" y="11180"/>
                    <a:pt x="13011" y="10106"/>
                    <a:pt x="12533" y="9111"/>
                  </a:cubicBezTo>
                  <a:cubicBezTo>
                    <a:pt x="12076" y="8117"/>
                    <a:pt x="11519" y="7162"/>
                    <a:pt x="10842" y="6306"/>
                  </a:cubicBezTo>
                  <a:cubicBezTo>
                    <a:pt x="10166" y="5431"/>
                    <a:pt x="9390" y="4635"/>
                    <a:pt x="8575" y="3919"/>
                  </a:cubicBezTo>
                  <a:cubicBezTo>
                    <a:pt x="7361" y="2845"/>
                    <a:pt x="5969" y="1970"/>
                    <a:pt x="4497" y="1273"/>
                  </a:cubicBezTo>
                  <a:cubicBezTo>
                    <a:pt x="4477" y="1254"/>
                    <a:pt x="4457" y="1254"/>
                    <a:pt x="4417" y="1234"/>
                  </a:cubicBezTo>
                  <a:cubicBezTo>
                    <a:pt x="4218" y="1134"/>
                    <a:pt x="4039" y="1055"/>
                    <a:pt x="3840" y="975"/>
                  </a:cubicBezTo>
                  <a:cubicBezTo>
                    <a:pt x="3780" y="955"/>
                    <a:pt x="3681" y="895"/>
                    <a:pt x="3601" y="876"/>
                  </a:cubicBezTo>
                  <a:lnTo>
                    <a:pt x="3383" y="796"/>
                  </a:lnTo>
                  <a:cubicBezTo>
                    <a:pt x="3184" y="736"/>
                    <a:pt x="2945" y="657"/>
                    <a:pt x="2746" y="577"/>
                  </a:cubicBezTo>
                  <a:cubicBezTo>
                    <a:pt x="2686" y="557"/>
                    <a:pt x="2607" y="537"/>
                    <a:pt x="2507" y="498"/>
                  </a:cubicBezTo>
                  <a:cubicBezTo>
                    <a:pt x="2348" y="458"/>
                    <a:pt x="2209" y="398"/>
                    <a:pt x="2030" y="358"/>
                  </a:cubicBezTo>
                  <a:cubicBezTo>
                    <a:pt x="1612" y="239"/>
                    <a:pt x="1194" y="100"/>
                    <a:pt x="757" y="0"/>
                  </a:cubicBezTo>
                  <a:close/>
                </a:path>
              </a:pathLst>
            </a:custGeom>
            <a:solidFill>
              <a:srgbClr val="948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3" name="Google Shape;2659;p32">
              <a:extLst>
                <a:ext uri="{FF2B5EF4-FFF2-40B4-BE49-F238E27FC236}">
                  <a16:creationId xmlns:a16="http://schemas.microsoft.com/office/drawing/2014/main" id="{8FAE571C-0C9B-44B1-BAB1-5AD4CF103CEC}"/>
                </a:ext>
              </a:extLst>
            </p:cNvPr>
            <p:cNvSpPr/>
            <p:nvPr/>
          </p:nvSpPr>
          <p:spPr>
            <a:xfrm>
              <a:off x="5673032" y="2497585"/>
              <a:ext cx="99465" cy="47215"/>
            </a:xfrm>
            <a:custGeom>
              <a:avLst/>
              <a:gdLst/>
              <a:ahLst/>
              <a:cxnLst/>
              <a:rect l="l" t="t" r="r" b="b"/>
              <a:pathLst>
                <a:path w="2726" h="1294" extrusionOk="0">
                  <a:moveTo>
                    <a:pt x="597" y="0"/>
                  </a:moveTo>
                  <a:lnTo>
                    <a:pt x="597" y="20"/>
                  </a:lnTo>
                  <a:lnTo>
                    <a:pt x="537" y="20"/>
                  </a:lnTo>
                  <a:cubicBezTo>
                    <a:pt x="518" y="20"/>
                    <a:pt x="498" y="20"/>
                    <a:pt x="478" y="40"/>
                  </a:cubicBezTo>
                  <a:cubicBezTo>
                    <a:pt x="418" y="60"/>
                    <a:pt x="378" y="60"/>
                    <a:pt x="319" y="100"/>
                  </a:cubicBezTo>
                  <a:cubicBezTo>
                    <a:pt x="219" y="139"/>
                    <a:pt x="140" y="199"/>
                    <a:pt x="100" y="299"/>
                  </a:cubicBezTo>
                  <a:cubicBezTo>
                    <a:pt x="40" y="358"/>
                    <a:pt x="20" y="478"/>
                    <a:pt x="0" y="557"/>
                  </a:cubicBezTo>
                  <a:cubicBezTo>
                    <a:pt x="0" y="657"/>
                    <a:pt x="0" y="796"/>
                    <a:pt x="20" y="895"/>
                  </a:cubicBezTo>
                  <a:cubicBezTo>
                    <a:pt x="40" y="995"/>
                    <a:pt x="100" y="1054"/>
                    <a:pt x="179" y="1114"/>
                  </a:cubicBezTo>
                  <a:lnTo>
                    <a:pt x="239" y="1154"/>
                  </a:lnTo>
                  <a:lnTo>
                    <a:pt x="299" y="1194"/>
                  </a:lnTo>
                  <a:cubicBezTo>
                    <a:pt x="339" y="1214"/>
                    <a:pt x="398" y="1234"/>
                    <a:pt x="438" y="1234"/>
                  </a:cubicBezTo>
                  <a:cubicBezTo>
                    <a:pt x="537" y="1253"/>
                    <a:pt x="677" y="1293"/>
                    <a:pt x="796" y="1293"/>
                  </a:cubicBezTo>
                  <a:lnTo>
                    <a:pt x="955" y="1293"/>
                  </a:lnTo>
                  <a:cubicBezTo>
                    <a:pt x="1015" y="1293"/>
                    <a:pt x="1094" y="1293"/>
                    <a:pt x="1134" y="1273"/>
                  </a:cubicBezTo>
                  <a:lnTo>
                    <a:pt x="1154" y="1273"/>
                  </a:lnTo>
                  <a:cubicBezTo>
                    <a:pt x="1433" y="1273"/>
                    <a:pt x="1711" y="1293"/>
                    <a:pt x="1950" y="1293"/>
                  </a:cubicBezTo>
                  <a:cubicBezTo>
                    <a:pt x="2248" y="915"/>
                    <a:pt x="2507" y="537"/>
                    <a:pt x="2726" y="120"/>
                  </a:cubicBezTo>
                  <a:cubicBezTo>
                    <a:pt x="2010" y="40"/>
                    <a:pt x="1313" y="0"/>
                    <a:pt x="597" y="0"/>
                  </a:cubicBezTo>
                  <a:close/>
                </a:path>
              </a:pathLst>
            </a:custGeom>
            <a:solidFill>
              <a:srgbClr val="948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4" name="Google Shape;2660;p32">
              <a:extLst>
                <a:ext uri="{FF2B5EF4-FFF2-40B4-BE49-F238E27FC236}">
                  <a16:creationId xmlns:a16="http://schemas.microsoft.com/office/drawing/2014/main" id="{F0A18CBA-B8F4-4BEC-AE6E-BA59DB9EB7FD}"/>
                </a:ext>
              </a:extLst>
            </p:cNvPr>
            <p:cNvSpPr/>
            <p:nvPr/>
          </p:nvSpPr>
          <p:spPr>
            <a:xfrm>
              <a:off x="5841414" y="2856133"/>
              <a:ext cx="343347" cy="352798"/>
            </a:xfrm>
            <a:custGeom>
              <a:avLst/>
              <a:gdLst/>
              <a:ahLst/>
              <a:cxnLst/>
              <a:rect l="l" t="t" r="r" b="b"/>
              <a:pathLst>
                <a:path w="9410" h="9669" extrusionOk="0">
                  <a:moveTo>
                    <a:pt x="4715" y="0"/>
                  </a:moveTo>
                  <a:cubicBezTo>
                    <a:pt x="4715" y="0"/>
                    <a:pt x="4576" y="0"/>
                    <a:pt x="4357" y="20"/>
                  </a:cubicBezTo>
                  <a:cubicBezTo>
                    <a:pt x="4238" y="20"/>
                    <a:pt x="4118" y="40"/>
                    <a:pt x="3959" y="60"/>
                  </a:cubicBezTo>
                  <a:cubicBezTo>
                    <a:pt x="3880" y="100"/>
                    <a:pt x="3780" y="100"/>
                    <a:pt x="3720" y="120"/>
                  </a:cubicBezTo>
                  <a:cubicBezTo>
                    <a:pt x="3621" y="139"/>
                    <a:pt x="3541" y="159"/>
                    <a:pt x="3442" y="199"/>
                  </a:cubicBezTo>
                  <a:cubicBezTo>
                    <a:pt x="3044" y="318"/>
                    <a:pt x="2567" y="517"/>
                    <a:pt x="2089" y="856"/>
                  </a:cubicBezTo>
                  <a:cubicBezTo>
                    <a:pt x="1632" y="1194"/>
                    <a:pt x="1174" y="1651"/>
                    <a:pt x="796" y="2248"/>
                  </a:cubicBezTo>
                  <a:cubicBezTo>
                    <a:pt x="438" y="2845"/>
                    <a:pt x="160" y="3581"/>
                    <a:pt x="60" y="4337"/>
                  </a:cubicBezTo>
                  <a:cubicBezTo>
                    <a:pt x="40" y="4536"/>
                    <a:pt x="40" y="4735"/>
                    <a:pt x="0" y="4934"/>
                  </a:cubicBezTo>
                  <a:cubicBezTo>
                    <a:pt x="0" y="5133"/>
                    <a:pt x="0" y="5371"/>
                    <a:pt x="40" y="5570"/>
                  </a:cubicBezTo>
                  <a:cubicBezTo>
                    <a:pt x="60" y="5988"/>
                    <a:pt x="180" y="6406"/>
                    <a:pt x="359" y="6804"/>
                  </a:cubicBezTo>
                  <a:cubicBezTo>
                    <a:pt x="478" y="7221"/>
                    <a:pt x="697" y="7599"/>
                    <a:pt x="975" y="7977"/>
                  </a:cubicBezTo>
                  <a:cubicBezTo>
                    <a:pt x="1274" y="8315"/>
                    <a:pt x="1632" y="8654"/>
                    <a:pt x="1990" y="8892"/>
                  </a:cubicBezTo>
                  <a:cubicBezTo>
                    <a:pt x="2388" y="9151"/>
                    <a:pt x="2825" y="9350"/>
                    <a:pt x="3263" y="9489"/>
                  </a:cubicBezTo>
                  <a:cubicBezTo>
                    <a:pt x="3720" y="9608"/>
                    <a:pt x="4218" y="9668"/>
                    <a:pt x="4655" y="9668"/>
                  </a:cubicBezTo>
                  <a:cubicBezTo>
                    <a:pt x="5033" y="9648"/>
                    <a:pt x="5371" y="9588"/>
                    <a:pt x="5730" y="9509"/>
                  </a:cubicBezTo>
                  <a:cubicBezTo>
                    <a:pt x="5809" y="9489"/>
                    <a:pt x="5849" y="9489"/>
                    <a:pt x="5928" y="9469"/>
                  </a:cubicBezTo>
                  <a:lnTo>
                    <a:pt x="5948" y="9469"/>
                  </a:lnTo>
                  <a:cubicBezTo>
                    <a:pt x="5968" y="9469"/>
                    <a:pt x="6008" y="9449"/>
                    <a:pt x="6028" y="9449"/>
                  </a:cubicBezTo>
                  <a:lnTo>
                    <a:pt x="6048" y="9449"/>
                  </a:lnTo>
                  <a:cubicBezTo>
                    <a:pt x="6068" y="9449"/>
                    <a:pt x="6108" y="9409"/>
                    <a:pt x="6127" y="9409"/>
                  </a:cubicBezTo>
                  <a:lnTo>
                    <a:pt x="6147" y="9409"/>
                  </a:lnTo>
                  <a:cubicBezTo>
                    <a:pt x="6227" y="9390"/>
                    <a:pt x="6267" y="9370"/>
                    <a:pt x="6326" y="9350"/>
                  </a:cubicBezTo>
                  <a:cubicBezTo>
                    <a:pt x="6665" y="9211"/>
                    <a:pt x="7003" y="9051"/>
                    <a:pt x="7301" y="8813"/>
                  </a:cubicBezTo>
                  <a:cubicBezTo>
                    <a:pt x="7659" y="8554"/>
                    <a:pt x="8017" y="8256"/>
                    <a:pt x="8296" y="7898"/>
                  </a:cubicBezTo>
                  <a:cubicBezTo>
                    <a:pt x="8554" y="7559"/>
                    <a:pt x="8813" y="7181"/>
                    <a:pt x="8952" y="6784"/>
                  </a:cubicBezTo>
                  <a:cubicBezTo>
                    <a:pt x="9310" y="5988"/>
                    <a:pt x="9410" y="5133"/>
                    <a:pt x="9330" y="4337"/>
                  </a:cubicBezTo>
                  <a:cubicBezTo>
                    <a:pt x="9251" y="3581"/>
                    <a:pt x="8952" y="2845"/>
                    <a:pt x="8614" y="2248"/>
                  </a:cubicBezTo>
                  <a:cubicBezTo>
                    <a:pt x="8236" y="1651"/>
                    <a:pt x="7779" y="1194"/>
                    <a:pt x="7321" y="856"/>
                  </a:cubicBezTo>
                  <a:cubicBezTo>
                    <a:pt x="7003" y="617"/>
                    <a:pt x="6645" y="458"/>
                    <a:pt x="6346" y="338"/>
                  </a:cubicBezTo>
                  <a:cubicBezTo>
                    <a:pt x="6306" y="318"/>
                    <a:pt x="6247" y="299"/>
                    <a:pt x="6167" y="299"/>
                  </a:cubicBezTo>
                  <a:cubicBezTo>
                    <a:pt x="6147" y="299"/>
                    <a:pt x="6127" y="259"/>
                    <a:pt x="6108" y="259"/>
                  </a:cubicBezTo>
                  <a:cubicBezTo>
                    <a:pt x="6068" y="259"/>
                    <a:pt x="6068" y="259"/>
                    <a:pt x="6048" y="239"/>
                  </a:cubicBezTo>
                  <a:cubicBezTo>
                    <a:pt x="6028" y="239"/>
                    <a:pt x="6028" y="239"/>
                    <a:pt x="6008" y="219"/>
                  </a:cubicBezTo>
                  <a:cubicBezTo>
                    <a:pt x="6008" y="219"/>
                    <a:pt x="5968" y="219"/>
                    <a:pt x="5968" y="199"/>
                  </a:cubicBezTo>
                  <a:cubicBezTo>
                    <a:pt x="5948" y="199"/>
                    <a:pt x="5928" y="159"/>
                    <a:pt x="5909" y="159"/>
                  </a:cubicBezTo>
                  <a:lnTo>
                    <a:pt x="5849" y="159"/>
                  </a:lnTo>
                  <a:cubicBezTo>
                    <a:pt x="5829" y="159"/>
                    <a:pt x="5769" y="139"/>
                    <a:pt x="5749" y="139"/>
                  </a:cubicBezTo>
                  <a:cubicBezTo>
                    <a:pt x="5730" y="139"/>
                    <a:pt x="5730" y="139"/>
                    <a:pt x="5710" y="120"/>
                  </a:cubicBezTo>
                  <a:cubicBezTo>
                    <a:pt x="5610" y="100"/>
                    <a:pt x="5531" y="100"/>
                    <a:pt x="5451" y="60"/>
                  </a:cubicBezTo>
                  <a:cubicBezTo>
                    <a:pt x="5312" y="40"/>
                    <a:pt x="5153" y="20"/>
                    <a:pt x="5053" y="20"/>
                  </a:cubicBezTo>
                  <a:cubicBezTo>
                    <a:pt x="4834" y="0"/>
                    <a:pt x="4715" y="0"/>
                    <a:pt x="4715" y="0"/>
                  </a:cubicBezTo>
                  <a:close/>
                </a:path>
              </a:pathLst>
            </a:custGeom>
            <a:solidFill>
              <a:srgbClr val="948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5" name="Google Shape;2661;p32">
              <a:extLst>
                <a:ext uri="{FF2B5EF4-FFF2-40B4-BE49-F238E27FC236}">
                  <a16:creationId xmlns:a16="http://schemas.microsoft.com/office/drawing/2014/main" id="{5B020E36-557E-4D9E-A468-B3B234177C08}"/>
                </a:ext>
              </a:extLst>
            </p:cNvPr>
            <p:cNvSpPr/>
            <p:nvPr/>
          </p:nvSpPr>
          <p:spPr>
            <a:xfrm>
              <a:off x="3191521" y="1675227"/>
              <a:ext cx="979908" cy="950463"/>
            </a:xfrm>
            <a:custGeom>
              <a:avLst/>
              <a:gdLst/>
              <a:ahLst/>
              <a:cxnLst/>
              <a:rect l="l" t="t" r="r" b="b"/>
              <a:pathLst>
                <a:path w="26856" h="26049" extrusionOk="0">
                  <a:moveTo>
                    <a:pt x="13050" y="1"/>
                  </a:moveTo>
                  <a:cubicBezTo>
                    <a:pt x="11618" y="1"/>
                    <a:pt x="10165" y="200"/>
                    <a:pt x="8793" y="637"/>
                  </a:cubicBezTo>
                  <a:cubicBezTo>
                    <a:pt x="7440" y="1055"/>
                    <a:pt x="6147" y="1731"/>
                    <a:pt x="4993" y="2587"/>
                  </a:cubicBezTo>
                  <a:cubicBezTo>
                    <a:pt x="4854" y="2686"/>
                    <a:pt x="4735" y="2825"/>
                    <a:pt x="4576" y="2945"/>
                  </a:cubicBezTo>
                  <a:lnTo>
                    <a:pt x="4377" y="3124"/>
                  </a:lnTo>
                  <a:lnTo>
                    <a:pt x="4178" y="3283"/>
                  </a:lnTo>
                  <a:cubicBezTo>
                    <a:pt x="4058" y="3422"/>
                    <a:pt x="3899" y="3542"/>
                    <a:pt x="3780" y="3661"/>
                  </a:cubicBezTo>
                  <a:lnTo>
                    <a:pt x="3402" y="4059"/>
                  </a:lnTo>
                  <a:cubicBezTo>
                    <a:pt x="2924" y="4616"/>
                    <a:pt x="2507" y="5153"/>
                    <a:pt x="2149" y="5770"/>
                  </a:cubicBezTo>
                  <a:cubicBezTo>
                    <a:pt x="1771" y="6406"/>
                    <a:pt x="1452" y="7023"/>
                    <a:pt x="1174" y="7659"/>
                  </a:cubicBezTo>
                  <a:cubicBezTo>
                    <a:pt x="895" y="8316"/>
                    <a:pt x="677" y="9012"/>
                    <a:pt x="498" y="9708"/>
                  </a:cubicBezTo>
                  <a:cubicBezTo>
                    <a:pt x="319" y="10405"/>
                    <a:pt x="199" y="11101"/>
                    <a:pt x="120" y="11817"/>
                  </a:cubicBezTo>
                  <a:cubicBezTo>
                    <a:pt x="20" y="12513"/>
                    <a:pt x="0" y="13229"/>
                    <a:pt x="0" y="13965"/>
                  </a:cubicBezTo>
                  <a:cubicBezTo>
                    <a:pt x="0" y="14682"/>
                    <a:pt x="80" y="15378"/>
                    <a:pt x="140" y="16094"/>
                  </a:cubicBezTo>
                  <a:cubicBezTo>
                    <a:pt x="398" y="16750"/>
                    <a:pt x="498" y="17447"/>
                    <a:pt x="677" y="18143"/>
                  </a:cubicBezTo>
                  <a:cubicBezTo>
                    <a:pt x="756" y="18481"/>
                    <a:pt x="876" y="18839"/>
                    <a:pt x="935" y="19177"/>
                  </a:cubicBezTo>
                  <a:cubicBezTo>
                    <a:pt x="1074" y="19535"/>
                    <a:pt x="1174" y="19854"/>
                    <a:pt x="1293" y="20192"/>
                  </a:cubicBezTo>
                  <a:cubicBezTo>
                    <a:pt x="1552" y="20868"/>
                    <a:pt x="1850" y="21525"/>
                    <a:pt x="2149" y="22161"/>
                  </a:cubicBezTo>
                  <a:cubicBezTo>
                    <a:pt x="2208" y="22320"/>
                    <a:pt x="2288" y="22440"/>
                    <a:pt x="2368" y="22579"/>
                  </a:cubicBezTo>
                  <a:cubicBezTo>
                    <a:pt x="2387" y="22619"/>
                    <a:pt x="2387" y="22639"/>
                    <a:pt x="2407" y="22678"/>
                  </a:cubicBezTo>
                  <a:cubicBezTo>
                    <a:pt x="2447" y="22718"/>
                    <a:pt x="2447" y="22758"/>
                    <a:pt x="2467" y="22778"/>
                  </a:cubicBezTo>
                  <a:cubicBezTo>
                    <a:pt x="2467" y="22818"/>
                    <a:pt x="2487" y="22818"/>
                    <a:pt x="2487" y="22838"/>
                  </a:cubicBezTo>
                  <a:lnTo>
                    <a:pt x="2507" y="22857"/>
                  </a:lnTo>
                  <a:lnTo>
                    <a:pt x="2547" y="22877"/>
                  </a:lnTo>
                  <a:cubicBezTo>
                    <a:pt x="2566" y="22917"/>
                    <a:pt x="2566" y="22937"/>
                    <a:pt x="2586" y="22957"/>
                  </a:cubicBezTo>
                  <a:cubicBezTo>
                    <a:pt x="2785" y="23335"/>
                    <a:pt x="3004" y="23673"/>
                    <a:pt x="3243" y="24031"/>
                  </a:cubicBezTo>
                  <a:lnTo>
                    <a:pt x="3382" y="24250"/>
                  </a:lnTo>
                  <a:cubicBezTo>
                    <a:pt x="3382" y="24270"/>
                    <a:pt x="3402" y="24270"/>
                    <a:pt x="3402" y="24310"/>
                  </a:cubicBezTo>
                  <a:cubicBezTo>
                    <a:pt x="3402" y="24330"/>
                    <a:pt x="3422" y="24330"/>
                    <a:pt x="3422" y="24349"/>
                  </a:cubicBezTo>
                  <a:lnTo>
                    <a:pt x="3422" y="24369"/>
                  </a:lnTo>
                  <a:lnTo>
                    <a:pt x="3462" y="24409"/>
                  </a:lnTo>
                  <a:lnTo>
                    <a:pt x="3481" y="24429"/>
                  </a:lnTo>
                  <a:cubicBezTo>
                    <a:pt x="3501" y="24449"/>
                    <a:pt x="3521" y="24469"/>
                    <a:pt x="3521" y="24528"/>
                  </a:cubicBezTo>
                  <a:cubicBezTo>
                    <a:pt x="3561" y="24548"/>
                    <a:pt x="3581" y="24568"/>
                    <a:pt x="3601" y="24628"/>
                  </a:cubicBezTo>
                  <a:cubicBezTo>
                    <a:pt x="3621" y="24648"/>
                    <a:pt x="3621" y="24668"/>
                    <a:pt x="3661" y="24707"/>
                  </a:cubicBezTo>
                  <a:cubicBezTo>
                    <a:pt x="3919" y="25066"/>
                    <a:pt x="4218" y="25424"/>
                    <a:pt x="4496" y="25802"/>
                  </a:cubicBezTo>
                  <a:cubicBezTo>
                    <a:pt x="4576" y="25861"/>
                    <a:pt x="4675" y="25941"/>
                    <a:pt x="4794" y="26001"/>
                  </a:cubicBezTo>
                  <a:cubicBezTo>
                    <a:pt x="4867" y="26030"/>
                    <a:pt x="4951" y="26048"/>
                    <a:pt x="5045" y="26048"/>
                  </a:cubicBezTo>
                  <a:cubicBezTo>
                    <a:pt x="5079" y="26048"/>
                    <a:pt x="5115" y="26046"/>
                    <a:pt x="5152" y="26040"/>
                  </a:cubicBezTo>
                  <a:cubicBezTo>
                    <a:pt x="5272" y="26020"/>
                    <a:pt x="5371" y="26001"/>
                    <a:pt x="5471" y="25921"/>
                  </a:cubicBezTo>
                  <a:cubicBezTo>
                    <a:pt x="5570" y="25841"/>
                    <a:pt x="5670" y="25762"/>
                    <a:pt x="5709" y="25662"/>
                  </a:cubicBezTo>
                  <a:cubicBezTo>
                    <a:pt x="5789" y="25563"/>
                    <a:pt x="5809" y="25463"/>
                    <a:pt x="5809" y="25344"/>
                  </a:cubicBezTo>
                  <a:lnTo>
                    <a:pt x="5809" y="25245"/>
                  </a:lnTo>
                  <a:lnTo>
                    <a:pt x="5789" y="25165"/>
                  </a:lnTo>
                  <a:cubicBezTo>
                    <a:pt x="5769" y="25125"/>
                    <a:pt x="5749" y="25046"/>
                    <a:pt x="5729" y="25006"/>
                  </a:cubicBezTo>
                  <a:cubicBezTo>
                    <a:pt x="5610" y="24767"/>
                    <a:pt x="5451" y="24568"/>
                    <a:pt x="5272" y="24429"/>
                  </a:cubicBezTo>
                  <a:lnTo>
                    <a:pt x="5232" y="24369"/>
                  </a:lnTo>
                  <a:cubicBezTo>
                    <a:pt x="5192" y="24349"/>
                    <a:pt x="5172" y="24310"/>
                    <a:pt x="5152" y="24270"/>
                  </a:cubicBezTo>
                  <a:cubicBezTo>
                    <a:pt x="5133" y="24250"/>
                    <a:pt x="5093" y="24230"/>
                    <a:pt x="5073" y="24170"/>
                  </a:cubicBezTo>
                  <a:lnTo>
                    <a:pt x="5033" y="24131"/>
                  </a:lnTo>
                  <a:lnTo>
                    <a:pt x="5033" y="24111"/>
                  </a:lnTo>
                  <a:lnTo>
                    <a:pt x="4993" y="24071"/>
                  </a:lnTo>
                  <a:cubicBezTo>
                    <a:pt x="4993" y="24051"/>
                    <a:pt x="4973" y="24051"/>
                    <a:pt x="4973" y="24031"/>
                  </a:cubicBezTo>
                  <a:cubicBezTo>
                    <a:pt x="4954" y="24011"/>
                    <a:pt x="4954" y="23971"/>
                    <a:pt x="4934" y="23952"/>
                  </a:cubicBezTo>
                  <a:cubicBezTo>
                    <a:pt x="4635" y="23554"/>
                    <a:pt x="4357" y="23136"/>
                    <a:pt x="4098" y="22718"/>
                  </a:cubicBezTo>
                  <a:cubicBezTo>
                    <a:pt x="4078" y="22678"/>
                    <a:pt x="4078" y="22659"/>
                    <a:pt x="4058" y="22639"/>
                  </a:cubicBezTo>
                  <a:cubicBezTo>
                    <a:pt x="4058" y="22639"/>
                    <a:pt x="4058" y="22619"/>
                    <a:pt x="4038" y="22619"/>
                  </a:cubicBezTo>
                  <a:cubicBezTo>
                    <a:pt x="4038" y="22619"/>
                    <a:pt x="4038" y="22579"/>
                    <a:pt x="3999" y="22579"/>
                  </a:cubicBezTo>
                  <a:cubicBezTo>
                    <a:pt x="3999" y="22559"/>
                    <a:pt x="3979" y="22559"/>
                    <a:pt x="3979" y="22539"/>
                  </a:cubicBezTo>
                  <a:lnTo>
                    <a:pt x="3979" y="22519"/>
                  </a:lnTo>
                  <a:cubicBezTo>
                    <a:pt x="3959" y="22480"/>
                    <a:pt x="3959" y="22440"/>
                    <a:pt x="3939" y="22420"/>
                  </a:cubicBezTo>
                  <a:cubicBezTo>
                    <a:pt x="3899" y="22380"/>
                    <a:pt x="3899" y="22340"/>
                    <a:pt x="3879" y="22320"/>
                  </a:cubicBezTo>
                  <a:lnTo>
                    <a:pt x="3879" y="22281"/>
                  </a:lnTo>
                  <a:cubicBezTo>
                    <a:pt x="3561" y="21644"/>
                    <a:pt x="3342" y="20948"/>
                    <a:pt x="3183" y="20232"/>
                  </a:cubicBezTo>
                  <a:cubicBezTo>
                    <a:pt x="3044" y="19456"/>
                    <a:pt x="2984" y="18660"/>
                    <a:pt x="3044" y="17884"/>
                  </a:cubicBezTo>
                  <a:cubicBezTo>
                    <a:pt x="3084" y="17108"/>
                    <a:pt x="3243" y="16313"/>
                    <a:pt x="3462" y="15577"/>
                  </a:cubicBezTo>
                  <a:cubicBezTo>
                    <a:pt x="3859" y="14204"/>
                    <a:pt x="4496" y="12911"/>
                    <a:pt x="5272" y="11718"/>
                  </a:cubicBezTo>
                  <a:cubicBezTo>
                    <a:pt x="5053" y="11240"/>
                    <a:pt x="4874" y="10703"/>
                    <a:pt x="4834" y="10126"/>
                  </a:cubicBezTo>
                  <a:cubicBezTo>
                    <a:pt x="4794" y="9907"/>
                    <a:pt x="4794" y="9688"/>
                    <a:pt x="4794" y="9450"/>
                  </a:cubicBezTo>
                  <a:cubicBezTo>
                    <a:pt x="4794" y="9330"/>
                    <a:pt x="4834" y="9231"/>
                    <a:pt x="4834" y="9112"/>
                  </a:cubicBezTo>
                  <a:cubicBezTo>
                    <a:pt x="4854" y="9012"/>
                    <a:pt x="4854" y="8893"/>
                    <a:pt x="4874" y="8754"/>
                  </a:cubicBezTo>
                  <a:cubicBezTo>
                    <a:pt x="4954" y="8276"/>
                    <a:pt x="5093" y="7838"/>
                    <a:pt x="5292" y="7421"/>
                  </a:cubicBezTo>
                  <a:cubicBezTo>
                    <a:pt x="5332" y="7401"/>
                    <a:pt x="5332" y="7341"/>
                    <a:pt x="5351" y="7321"/>
                  </a:cubicBezTo>
                  <a:lnTo>
                    <a:pt x="5351" y="7281"/>
                  </a:lnTo>
                  <a:cubicBezTo>
                    <a:pt x="5550" y="6864"/>
                    <a:pt x="5789" y="6446"/>
                    <a:pt x="6127" y="6128"/>
                  </a:cubicBezTo>
                  <a:cubicBezTo>
                    <a:pt x="6266" y="5949"/>
                    <a:pt x="6446" y="5790"/>
                    <a:pt x="6585" y="5630"/>
                  </a:cubicBezTo>
                  <a:cubicBezTo>
                    <a:pt x="6684" y="5531"/>
                    <a:pt x="6764" y="5471"/>
                    <a:pt x="6863" y="5431"/>
                  </a:cubicBezTo>
                  <a:cubicBezTo>
                    <a:pt x="6963" y="5352"/>
                    <a:pt x="7042" y="5292"/>
                    <a:pt x="7122" y="5233"/>
                  </a:cubicBezTo>
                  <a:cubicBezTo>
                    <a:pt x="7719" y="4835"/>
                    <a:pt x="8355" y="4576"/>
                    <a:pt x="8952" y="4457"/>
                  </a:cubicBezTo>
                  <a:cubicBezTo>
                    <a:pt x="9310" y="4377"/>
                    <a:pt x="9668" y="4337"/>
                    <a:pt x="10026" y="4317"/>
                  </a:cubicBezTo>
                  <a:cubicBezTo>
                    <a:pt x="10089" y="4315"/>
                    <a:pt x="10152" y="4314"/>
                    <a:pt x="10214" y="4314"/>
                  </a:cubicBezTo>
                  <a:cubicBezTo>
                    <a:pt x="11146" y="4314"/>
                    <a:pt x="12068" y="4589"/>
                    <a:pt x="12851" y="5073"/>
                  </a:cubicBezTo>
                  <a:cubicBezTo>
                    <a:pt x="14144" y="4457"/>
                    <a:pt x="15536" y="4019"/>
                    <a:pt x="16969" y="3780"/>
                  </a:cubicBezTo>
                  <a:cubicBezTo>
                    <a:pt x="17491" y="3707"/>
                    <a:pt x="18022" y="3667"/>
                    <a:pt x="18554" y="3667"/>
                  </a:cubicBezTo>
                  <a:cubicBezTo>
                    <a:pt x="19605" y="3667"/>
                    <a:pt x="20660" y="3822"/>
                    <a:pt x="21663" y="4178"/>
                  </a:cubicBezTo>
                  <a:cubicBezTo>
                    <a:pt x="22002" y="4298"/>
                    <a:pt x="22360" y="4457"/>
                    <a:pt x="22678" y="4636"/>
                  </a:cubicBezTo>
                  <a:lnTo>
                    <a:pt x="22698" y="4636"/>
                  </a:lnTo>
                  <a:cubicBezTo>
                    <a:pt x="22738" y="4636"/>
                    <a:pt x="22758" y="4656"/>
                    <a:pt x="22758" y="4656"/>
                  </a:cubicBezTo>
                  <a:cubicBezTo>
                    <a:pt x="22777" y="4676"/>
                    <a:pt x="22797" y="4676"/>
                    <a:pt x="22857" y="4695"/>
                  </a:cubicBezTo>
                  <a:cubicBezTo>
                    <a:pt x="22877" y="4735"/>
                    <a:pt x="22897" y="4735"/>
                    <a:pt x="22956" y="4755"/>
                  </a:cubicBezTo>
                  <a:cubicBezTo>
                    <a:pt x="22976" y="4775"/>
                    <a:pt x="22996" y="4775"/>
                    <a:pt x="23036" y="4795"/>
                  </a:cubicBezTo>
                  <a:cubicBezTo>
                    <a:pt x="23076" y="4835"/>
                    <a:pt x="23096" y="4855"/>
                    <a:pt x="23155" y="4874"/>
                  </a:cubicBezTo>
                  <a:cubicBezTo>
                    <a:pt x="23533" y="5113"/>
                    <a:pt x="23891" y="5352"/>
                    <a:pt x="24230" y="5630"/>
                  </a:cubicBezTo>
                  <a:cubicBezTo>
                    <a:pt x="24269" y="5670"/>
                    <a:pt x="24329" y="5730"/>
                    <a:pt x="24369" y="5750"/>
                  </a:cubicBezTo>
                  <a:lnTo>
                    <a:pt x="24448" y="5829"/>
                  </a:lnTo>
                  <a:lnTo>
                    <a:pt x="24468" y="5849"/>
                  </a:lnTo>
                  <a:lnTo>
                    <a:pt x="24528" y="5889"/>
                  </a:lnTo>
                  <a:lnTo>
                    <a:pt x="24568" y="5949"/>
                  </a:lnTo>
                  <a:cubicBezTo>
                    <a:pt x="24886" y="6247"/>
                    <a:pt x="25184" y="6545"/>
                    <a:pt x="25463" y="6864"/>
                  </a:cubicBezTo>
                  <a:cubicBezTo>
                    <a:pt x="25562" y="7023"/>
                    <a:pt x="25682" y="7162"/>
                    <a:pt x="25821" y="7281"/>
                  </a:cubicBezTo>
                  <a:cubicBezTo>
                    <a:pt x="25940" y="7421"/>
                    <a:pt x="26080" y="7480"/>
                    <a:pt x="26219" y="7540"/>
                  </a:cubicBezTo>
                  <a:cubicBezTo>
                    <a:pt x="26249" y="7544"/>
                    <a:pt x="26278" y="7547"/>
                    <a:pt x="26306" y="7547"/>
                  </a:cubicBezTo>
                  <a:cubicBezTo>
                    <a:pt x="26410" y="7547"/>
                    <a:pt x="26507" y="7514"/>
                    <a:pt x="26617" y="7421"/>
                  </a:cubicBezTo>
                  <a:cubicBezTo>
                    <a:pt x="26736" y="7321"/>
                    <a:pt x="26836" y="7182"/>
                    <a:pt x="26855" y="7063"/>
                  </a:cubicBezTo>
                  <a:lnTo>
                    <a:pt x="26855" y="7043"/>
                  </a:lnTo>
                  <a:lnTo>
                    <a:pt x="26855" y="7023"/>
                  </a:lnTo>
                  <a:lnTo>
                    <a:pt x="26855" y="6963"/>
                  </a:lnTo>
                  <a:lnTo>
                    <a:pt x="26855" y="6864"/>
                  </a:lnTo>
                  <a:lnTo>
                    <a:pt x="26776" y="6645"/>
                  </a:lnTo>
                  <a:cubicBezTo>
                    <a:pt x="26756" y="6625"/>
                    <a:pt x="26736" y="6565"/>
                    <a:pt x="26716" y="6545"/>
                  </a:cubicBezTo>
                  <a:lnTo>
                    <a:pt x="26637" y="6446"/>
                  </a:lnTo>
                  <a:lnTo>
                    <a:pt x="26438" y="6227"/>
                  </a:lnTo>
                  <a:lnTo>
                    <a:pt x="26040" y="5770"/>
                  </a:lnTo>
                  <a:lnTo>
                    <a:pt x="25642" y="5372"/>
                  </a:lnTo>
                  <a:cubicBezTo>
                    <a:pt x="25383" y="5093"/>
                    <a:pt x="25085" y="4855"/>
                    <a:pt x="24806" y="4596"/>
                  </a:cubicBezTo>
                  <a:lnTo>
                    <a:pt x="24787" y="4576"/>
                  </a:lnTo>
                  <a:lnTo>
                    <a:pt x="24767" y="4556"/>
                  </a:lnTo>
                  <a:lnTo>
                    <a:pt x="24727" y="4496"/>
                  </a:lnTo>
                  <a:lnTo>
                    <a:pt x="24687" y="4477"/>
                  </a:lnTo>
                  <a:lnTo>
                    <a:pt x="24627" y="4417"/>
                  </a:lnTo>
                  <a:cubicBezTo>
                    <a:pt x="24568" y="4357"/>
                    <a:pt x="24528" y="4337"/>
                    <a:pt x="24468" y="4278"/>
                  </a:cubicBezTo>
                  <a:cubicBezTo>
                    <a:pt x="24289" y="4138"/>
                    <a:pt x="24090" y="3979"/>
                    <a:pt x="23891" y="3840"/>
                  </a:cubicBezTo>
                  <a:cubicBezTo>
                    <a:pt x="23732" y="3681"/>
                    <a:pt x="23533" y="3562"/>
                    <a:pt x="23354" y="3442"/>
                  </a:cubicBezTo>
                  <a:cubicBezTo>
                    <a:pt x="23295" y="3422"/>
                    <a:pt x="23275" y="3382"/>
                    <a:pt x="23235" y="3363"/>
                  </a:cubicBezTo>
                  <a:cubicBezTo>
                    <a:pt x="23195" y="3343"/>
                    <a:pt x="23175" y="3343"/>
                    <a:pt x="23155" y="3323"/>
                  </a:cubicBezTo>
                  <a:cubicBezTo>
                    <a:pt x="23135" y="3283"/>
                    <a:pt x="23096" y="3263"/>
                    <a:pt x="23076" y="3263"/>
                  </a:cubicBezTo>
                  <a:cubicBezTo>
                    <a:pt x="23056" y="3243"/>
                    <a:pt x="22996" y="3223"/>
                    <a:pt x="22976" y="3184"/>
                  </a:cubicBezTo>
                  <a:lnTo>
                    <a:pt x="22956" y="3164"/>
                  </a:lnTo>
                  <a:cubicBezTo>
                    <a:pt x="22956" y="3164"/>
                    <a:pt x="22937" y="3164"/>
                    <a:pt x="22937" y="3144"/>
                  </a:cubicBezTo>
                  <a:lnTo>
                    <a:pt x="22897" y="3124"/>
                  </a:lnTo>
                  <a:cubicBezTo>
                    <a:pt x="22777" y="3044"/>
                    <a:pt x="22658" y="2965"/>
                    <a:pt x="22559" y="2885"/>
                  </a:cubicBezTo>
                  <a:cubicBezTo>
                    <a:pt x="22081" y="2587"/>
                    <a:pt x="21584" y="2328"/>
                    <a:pt x="21087" y="2050"/>
                  </a:cubicBezTo>
                  <a:cubicBezTo>
                    <a:pt x="20808" y="1930"/>
                    <a:pt x="20569" y="1791"/>
                    <a:pt x="20291" y="1652"/>
                  </a:cubicBezTo>
                  <a:cubicBezTo>
                    <a:pt x="20012" y="1532"/>
                    <a:pt x="19734" y="1393"/>
                    <a:pt x="19475" y="1294"/>
                  </a:cubicBezTo>
                  <a:cubicBezTo>
                    <a:pt x="18918" y="1075"/>
                    <a:pt x="18341" y="876"/>
                    <a:pt x="17784" y="697"/>
                  </a:cubicBezTo>
                  <a:cubicBezTo>
                    <a:pt x="17506" y="637"/>
                    <a:pt x="17207" y="538"/>
                    <a:pt x="16909" y="478"/>
                  </a:cubicBezTo>
                  <a:lnTo>
                    <a:pt x="16491" y="379"/>
                  </a:lnTo>
                  <a:lnTo>
                    <a:pt x="16034" y="279"/>
                  </a:lnTo>
                  <a:cubicBezTo>
                    <a:pt x="15994" y="279"/>
                    <a:pt x="15914" y="259"/>
                    <a:pt x="15855" y="259"/>
                  </a:cubicBezTo>
                  <a:cubicBezTo>
                    <a:pt x="15715" y="239"/>
                    <a:pt x="15536" y="200"/>
                    <a:pt x="15397" y="180"/>
                  </a:cubicBezTo>
                  <a:cubicBezTo>
                    <a:pt x="14999" y="100"/>
                    <a:pt x="14621" y="80"/>
                    <a:pt x="14224" y="60"/>
                  </a:cubicBezTo>
                  <a:cubicBezTo>
                    <a:pt x="13826" y="1"/>
                    <a:pt x="13448" y="41"/>
                    <a:pt x="1305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6" name="Google Shape;2662;p32">
              <a:extLst>
                <a:ext uri="{FF2B5EF4-FFF2-40B4-BE49-F238E27FC236}">
                  <a16:creationId xmlns:a16="http://schemas.microsoft.com/office/drawing/2014/main" id="{F5239B20-8975-4866-A74A-FF5C7C8588DA}"/>
                </a:ext>
              </a:extLst>
            </p:cNvPr>
            <p:cNvSpPr/>
            <p:nvPr/>
          </p:nvSpPr>
          <p:spPr>
            <a:xfrm>
              <a:off x="3384567" y="1847514"/>
              <a:ext cx="346996" cy="350353"/>
            </a:xfrm>
            <a:custGeom>
              <a:avLst/>
              <a:gdLst/>
              <a:ahLst/>
              <a:cxnLst/>
              <a:rect l="l" t="t" r="r" b="b"/>
              <a:pathLst>
                <a:path w="9510" h="9602" extrusionOk="0">
                  <a:moveTo>
                    <a:pt x="4944" y="0"/>
                  </a:moveTo>
                  <a:cubicBezTo>
                    <a:pt x="4707" y="0"/>
                    <a:pt x="4463" y="10"/>
                    <a:pt x="4218" y="33"/>
                  </a:cubicBezTo>
                  <a:cubicBezTo>
                    <a:pt x="3522" y="133"/>
                    <a:pt x="2766" y="411"/>
                    <a:pt x="2109" y="849"/>
                  </a:cubicBezTo>
                  <a:cubicBezTo>
                    <a:pt x="1970" y="948"/>
                    <a:pt x="1811" y="1068"/>
                    <a:pt x="1672" y="1207"/>
                  </a:cubicBezTo>
                  <a:cubicBezTo>
                    <a:pt x="1373" y="1465"/>
                    <a:pt x="1095" y="1804"/>
                    <a:pt x="856" y="2181"/>
                  </a:cubicBezTo>
                  <a:cubicBezTo>
                    <a:pt x="478" y="2778"/>
                    <a:pt x="200" y="3475"/>
                    <a:pt x="100" y="4270"/>
                  </a:cubicBezTo>
                  <a:cubicBezTo>
                    <a:pt x="1" y="4986"/>
                    <a:pt x="80" y="5762"/>
                    <a:pt x="339" y="6518"/>
                  </a:cubicBezTo>
                  <a:cubicBezTo>
                    <a:pt x="339" y="6578"/>
                    <a:pt x="359" y="6618"/>
                    <a:pt x="379" y="6677"/>
                  </a:cubicBezTo>
                  <a:cubicBezTo>
                    <a:pt x="379" y="6697"/>
                    <a:pt x="399" y="6717"/>
                    <a:pt x="399" y="6717"/>
                  </a:cubicBezTo>
                  <a:cubicBezTo>
                    <a:pt x="399" y="6717"/>
                    <a:pt x="399" y="6757"/>
                    <a:pt x="438" y="6757"/>
                  </a:cubicBezTo>
                  <a:cubicBezTo>
                    <a:pt x="438" y="6777"/>
                    <a:pt x="458" y="6797"/>
                    <a:pt x="458" y="6817"/>
                  </a:cubicBezTo>
                  <a:lnTo>
                    <a:pt x="458" y="6856"/>
                  </a:lnTo>
                  <a:lnTo>
                    <a:pt x="458" y="6876"/>
                  </a:lnTo>
                  <a:cubicBezTo>
                    <a:pt x="478" y="6936"/>
                    <a:pt x="498" y="6996"/>
                    <a:pt x="558" y="7075"/>
                  </a:cubicBezTo>
                  <a:cubicBezTo>
                    <a:pt x="896" y="7771"/>
                    <a:pt x="1433" y="8388"/>
                    <a:pt x="2109" y="8826"/>
                  </a:cubicBezTo>
                  <a:cubicBezTo>
                    <a:pt x="2507" y="9084"/>
                    <a:pt x="2945" y="9283"/>
                    <a:pt x="3382" y="9422"/>
                  </a:cubicBezTo>
                  <a:cubicBezTo>
                    <a:pt x="3840" y="9562"/>
                    <a:pt x="4298" y="9601"/>
                    <a:pt x="4775" y="9601"/>
                  </a:cubicBezTo>
                  <a:cubicBezTo>
                    <a:pt x="5730" y="9582"/>
                    <a:pt x="6645" y="9283"/>
                    <a:pt x="7381" y="8766"/>
                  </a:cubicBezTo>
                  <a:cubicBezTo>
                    <a:pt x="7560" y="8627"/>
                    <a:pt x="7759" y="8487"/>
                    <a:pt x="7918" y="8328"/>
                  </a:cubicBezTo>
                  <a:lnTo>
                    <a:pt x="8157" y="8090"/>
                  </a:lnTo>
                  <a:cubicBezTo>
                    <a:pt x="8236" y="8010"/>
                    <a:pt x="8316" y="7911"/>
                    <a:pt x="8376" y="7831"/>
                  </a:cubicBezTo>
                  <a:cubicBezTo>
                    <a:pt x="8535" y="7692"/>
                    <a:pt x="8634" y="7493"/>
                    <a:pt x="8754" y="7294"/>
                  </a:cubicBezTo>
                  <a:cubicBezTo>
                    <a:pt x="8853" y="7095"/>
                    <a:pt x="8972" y="6916"/>
                    <a:pt x="9052" y="6717"/>
                  </a:cubicBezTo>
                  <a:cubicBezTo>
                    <a:pt x="9410" y="5921"/>
                    <a:pt x="9509" y="5086"/>
                    <a:pt x="9430" y="4290"/>
                  </a:cubicBezTo>
                  <a:cubicBezTo>
                    <a:pt x="9330" y="3494"/>
                    <a:pt x="9052" y="2798"/>
                    <a:pt x="8714" y="2201"/>
                  </a:cubicBezTo>
                  <a:cubicBezTo>
                    <a:pt x="8415" y="1724"/>
                    <a:pt x="8037" y="1326"/>
                    <a:pt x="7659" y="1008"/>
                  </a:cubicBezTo>
                  <a:cubicBezTo>
                    <a:pt x="7620" y="948"/>
                    <a:pt x="7560" y="928"/>
                    <a:pt x="7520" y="869"/>
                  </a:cubicBezTo>
                  <a:lnTo>
                    <a:pt x="7480" y="849"/>
                  </a:lnTo>
                  <a:lnTo>
                    <a:pt x="7460" y="849"/>
                  </a:lnTo>
                  <a:cubicBezTo>
                    <a:pt x="7441" y="829"/>
                    <a:pt x="7421" y="809"/>
                    <a:pt x="7401" y="809"/>
                  </a:cubicBezTo>
                  <a:cubicBezTo>
                    <a:pt x="7361" y="769"/>
                    <a:pt x="7341" y="769"/>
                    <a:pt x="7321" y="749"/>
                  </a:cubicBezTo>
                  <a:cubicBezTo>
                    <a:pt x="7321" y="749"/>
                    <a:pt x="7301" y="749"/>
                    <a:pt x="7301" y="729"/>
                  </a:cubicBezTo>
                  <a:lnTo>
                    <a:pt x="7262" y="709"/>
                  </a:lnTo>
                  <a:cubicBezTo>
                    <a:pt x="7222" y="690"/>
                    <a:pt x="7162" y="650"/>
                    <a:pt x="7142" y="630"/>
                  </a:cubicBezTo>
                  <a:cubicBezTo>
                    <a:pt x="6764" y="411"/>
                    <a:pt x="6406" y="252"/>
                    <a:pt x="6108" y="152"/>
                  </a:cubicBezTo>
                  <a:cubicBezTo>
                    <a:pt x="5849" y="73"/>
                    <a:pt x="5630" y="33"/>
                    <a:pt x="5431" y="13"/>
                  </a:cubicBezTo>
                  <a:cubicBezTo>
                    <a:pt x="5275" y="5"/>
                    <a:pt x="5111" y="0"/>
                    <a:pt x="4944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7" name="Google Shape;2663;p32">
              <a:extLst>
                <a:ext uri="{FF2B5EF4-FFF2-40B4-BE49-F238E27FC236}">
                  <a16:creationId xmlns:a16="http://schemas.microsoft.com/office/drawing/2014/main" id="{10DF9D4E-2ECA-4F42-AB09-35AE8786A208}"/>
                </a:ext>
              </a:extLst>
            </p:cNvPr>
            <p:cNvSpPr/>
            <p:nvPr/>
          </p:nvSpPr>
          <p:spPr>
            <a:xfrm>
              <a:off x="4948679" y="1678766"/>
              <a:ext cx="989359" cy="945245"/>
            </a:xfrm>
            <a:custGeom>
              <a:avLst/>
              <a:gdLst/>
              <a:ahLst/>
              <a:cxnLst/>
              <a:rect l="l" t="t" r="r" b="b"/>
              <a:pathLst>
                <a:path w="27115" h="25906" extrusionOk="0">
                  <a:moveTo>
                    <a:pt x="13869" y="0"/>
                  </a:moveTo>
                  <a:cubicBezTo>
                    <a:pt x="13090" y="0"/>
                    <a:pt x="12310" y="56"/>
                    <a:pt x="11538" y="162"/>
                  </a:cubicBezTo>
                  <a:cubicBezTo>
                    <a:pt x="9350" y="461"/>
                    <a:pt x="7241" y="1177"/>
                    <a:pt x="5332" y="2231"/>
                  </a:cubicBezTo>
                  <a:cubicBezTo>
                    <a:pt x="4874" y="2450"/>
                    <a:pt x="4456" y="2728"/>
                    <a:pt x="4039" y="2987"/>
                  </a:cubicBezTo>
                  <a:lnTo>
                    <a:pt x="3999" y="3027"/>
                  </a:lnTo>
                  <a:cubicBezTo>
                    <a:pt x="3979" y="3027"/>
                    <a:pt x="3979" y="3047"/>
                    <a:pt x="3959" y="3047"/>
                  </a:cubicBezTo>
                  <a:cubicBezTo>
                    <a:pt x="3939" y="3047"/>
                    <a:pt x="3939" y="3067"/>
                    <a:pt x="3899" y="3067"/>
                  </a:cubicBezTo>
                  <a:cubicBezTo>
                    <a:pt x="3880" y="3067"/>
                    <a:pt x="3880" y="3087"/>
                    <a:pt x="3860" y="3087"/>
                  </a:cubicBezTo>
                  <a:cubicBezTo>
                    <a:pt x="3840" y="3106"/>
                    <a:pt x="3800" y="3146"/>
                    <a:pt x="3780" y="3146"/>
                  </a:cubicBezTo>
                  <a:cubicBezTo>
                    <a:pt x="3760" y="3166"/>
                    <a:pt x="3701" y="3186"/>
                    <a:pt x="3681" y="3206"/>
                  </a:cubicBezTo>
                  <a:lnTo>
                    <a:pt x="3661" y="3246"/>
                  </a:lnTo>
                  <a:cubicBezTo>
                    <a:pt x="3263" y="3504"/>
                    <a:pt x="2865" y="3803"/>
                    <a:pt x="2487" y="4101"/>
                  </a:cubicBezTo>
                  <a:cubicBezTo>
                    <a:pt x="2447" y="4220"/>
                    <a:pt x="2447" y="4240"/>
                    <a:pt x="2427" y="4240"/>
                  </a:cubicBezTo>
                  <a:lnTo>
                    <a:pt x="2348" y="4320"/>
                  </a:lnTo>
                  <a:lnTo>
                    <a:pt x="2268" y="4380"/>
                  </a:lnTo>
                  <a:lnTo>
                    <a:pt x="2228" y="4439"/>
                  </a:lnTo>
                  <a:lnTo>
                    <a:pt x="2189" y="4459"/>
                  </a:lnTo>
                  <a:lnTo>
                    <a:pt x="2169" y="4479"/>
                  </a:lnTo>
                  <a:lnTo>
                    <a:pt x="2129" y="4539"/>
                  </a:lnTo>
                  <a:cubicBezTo>
                    <a:pt x="1453" y="5096"/>
                    <a:pt x="796" y="5732"/>
                    <a:pt x="199" y="6389"/>
                  </a:cubicBezTo>
                  <a:cubicBezTo>
                    <a:pt x="160" y="6448"/>
                    <a:pt x="160" y="6508"/>
                    <a:pt x="100" y="6548"/>
                  </a:cubicBezTo>
                  <a:lnTo>
                    <a:pt x="40" y="6687"/>
                  </a:lnTo>
                  <a:cubicBezTo>
                    <a:pt x="0" y="6747"/>
                    <a:pt x="0" y="6787"/>
                    <a:pt x="0" y="6846"/>
                  </a:cubicBezTo>
                  <a:lnTo>
                    <a:pt x="0" y="6866"/>
                  </a:lnTo>
                  <a:lnTo>
                    <a:pt x="0" y="6966"/>
                  </a:lnTo>
                  <a:cubicBezTo>
                    <a:pt x="0" y="6986"/>
                    <a:pt x="0" y="7025"/>
                    <a:pt x="40" y="7045"/>
                  </a:cubicBezTo>
                  <a:cubicBezTo>
                    <a:pt x="40" y="7065"/>
                    <a:pt x="40" y="7065"/>
                    <a:pt x="60" y="7085"/>
                  </a:cubicBezTo>
                  <a:cubicBezTo>
                    <a:pt x="80" y="7145"/>
                    <a:pt x="100" y="7165"/>
                    <a:pt x="140" y="7224"/>
                  </a:cubicBezTo>
                  <a:cubicBezTo>
                    <a:pt x="160" y="7264"/>
                    <a:pt x="199" y="7284"/>
                    <a:pt x="239" y="7344"/>
                  </a:cubicBezTo>
                  <a:lnTo>
                    <a:pt x="299" y="7423"/>
                  </a:lnTo>
                  <a:lnTo>
                    <a:pt x="339" y="7443"/>
                  </a:lnTo>
                  <a:lnTo>
                    <a:pt x="378" y="7463"/>
                  </a:lnTo>
                  <a:cubicBezTo>
                    <a:pt x="474" y="7520"/>
                    <a:pt x="574" y="7550"/>
                    <a:pt x="675" y="7550"/>
                  </a:cubicBezTo>
                  <a:cubicBezTo>
                    <a:pt x="783" y="7550"/>
                    <a:pt x="892" y="7515"/>
                    <a:pt x="995" y="7443"/>
                  </a:cubicBezTo>
                  <a:cubicBezTo>
                    <a:pt x="1194" y="7324"/>
                    <a:pt x="1393" y="7085"/>
                    <a:pt x="1552" y="6866"/>
                  </a:cubicBezTo>
                  <a:lnTo>
                    <a:pt x="1572" y="6846"/>
                  </a:lnTo>
                  <a:cubicBezTo>
                    <a:pt x="1831" y="6548"/>
                    <a:pt x="2089" y="6269"/>
                    <a:pt x="2368" y="6031"/>
                  </a:cubicBezTo>
                  <a:lnTo>
                    <a:pt x="2447" y="5951"/>
                  </a:lnTo>
                  <a:lnTo>
                    <a:pt x="2467" y="5931"/>
                  </a:lnTo>
                  <a:cubicBezTo>
                    <a:pt x="2467" y="5931"/>
                    <a:pt x="2487" y="5931"/>
                    <a:pt x="2487" y="5891"/>
                  </a:cubicBezTo>
                  <a:cubicBezTo>
                    <a:pt x="2507" y="5872"/>
                    <a:pt x="2547" y="5872"/>
                    <a:pt x="2547" y="5852"/>
                  </a:cubicBezTo>
                  <a:cubicBezTo>
                    <a:pt x="2567" y="5832"/>
                    <a:pt x="2587" y="5792"/>
                    <a:pt x="2646" y="5772"/>
                  </a:cubicBezTo>
                  <a:cubicBezTo>
                    <a:pt x="2666" y="5752"/>
                    <a:pt x="2726" y="5732"/>
                    <a:pt x="2746" y="5693"/>
                  </a:cubicBezTo>
                  <a:cubicBezTo>
                    <a:pt x="2766" y="5673"/>
                    <a:pt x="2785" y="5673"/>
                    <a:pt x="2785" y="5653"/>
                  </a:cubicBezTo>
                  <a:cubicBezTo>
                    <a:pt x="3144" y="5354"/>
                    <a:pt x="3541" y="5096"/>
                    <a:pt x="3939" y="4877"/>
                  </a:cubicBezTo>
                  <a:cubicBezTo>
                    <a:pt x="3959" y="4877"/>
                    <a:pt x="3959" y="4857"/>
                    <a:pt x="3979" y="4857"/>
                  </a:cubicBezTo>
                  <a:cubicBezTo>
                    <a:pt x="3999" y="4837"/>
                    <a:pt x="4059" y="4817"/>
                    <a:pt x="4078" y="4817"/>
                  </a:cubicBezTo>
                  <a:cubicBezTo>
                    <a:pt x="4098" y="4777"/>
                    <a:pt x="4138" y="4777"/>
                    <a:pt x="4178" y="4758"/>
                  </a:cubicBezTo>
                  <a:cubicBezTo>
                    <a:pt x="4198" y="4758"/>
                    <a:pt x="4238" y="4738"/>
                    <a:pt x="4238" y="4738"/>
                  </a:cubicBezTo>
                  <a:cubicBezTo>
                    <a:pt x="4257" y="4738"/>
                    <a:pt x="4257" y="4718"/>
                    <a:pt x="4277" y="4718"/>
                  </a:cubicBezTo>
                  <a:cubicBezTo>
                    <a:pt x="4297" y="4718"/>
                    <a:pt x="4297" y="4678"/>
                    <a:pt x="4337" y="4678"/>
                  </a:cubicBezTo>
                  <a:cubicBezTo>
                    <a:pt x="4357" y="4678"/>
                    <a:pt x="4377" y="4658"/>
                    <a:pt x="4377" y="4658"/>
                  </a:cubicBezTo>
                  <a:cubicBezTo>
                    <a:pt x="4735" y="4479"/>
                    <a:pt x="5053" y="4340"/>
                    <a:pt x="5431" y="4220"/>
                  </a:cubicBezTo>
                  <a:cubicBezTo>
                    <a:pt x="6402" y="3871"/>
                    <a:pt x="7423" y="3724"/>
                    <a:pt x="8440" y="3724"/>
                  </a:cubicBezTo>
                  <a:cubicBezTo>
                    <a:pt x="8986" y="3724"/>
                    <a:pt x="9531" y="3766"/>
                    <a:pt x="10066" y="3842"/>
                  </a:cubicBezTo>
                  <a:cubicBezTo>
                    <a:pt x="11498" y="4061"/>
                    <a:pt x="12891" y="4539"/>
                    <a:pt x="14144" y="5155"/>
                  </a:cubicBezTo>
                  <a:cubicBezTo>
                    <a:pt x="14582" y="4877"/>
                    <a:pt x="15019" y="4658"/>
                    <a:pt x="15497" y="4519"/>
                  </a:cubicBezTo>
                  <a:cubicBezTo>
                    <a:pt x="15974" y="4360"/>
                    <a:pt x="16492" y="4260"/>
                    <a:pt x="16989" y="4260"/>
                  </a:cubicBezTo>
                  <a:cubicBezTo>
                    <a:pt x="17506" y="4260"/>
                    <a:pt x="18003" y="4320"/>
                    <a:pt x="18501" y="4439"/>
                  </a:cubicBezTo>
                  <a:cubicBezTo>
                    <a:pt x="18998" y="4579"/>
                    <a:pt x="19475" y="4777"/>
                    <a:pt x="19893" y="5056"/>
                  </a:cubicBezTo>
                  <a:cubicBezTo>
                    <a:pt x="20768" y="5613"/>
                    <a:pt x="21445" y="6409"/>
                    <a:pt x="21843" y="7304"/>
                  </a:cubicBezTo>
                  <a:cubicBezTo>
                    <a:pt x="22042" y="7741"/>
                    <a:pt x="22161" y="8219"/>
                    <a:pt x="22240" y="8657"/>
                  </a:cubicBezTo>
                  <a:cubicBezTo>
                    <a:pt x="22260" y="8895"/>
                    <a:pt x="22280" y="9134"/>
                    <a:pt x="22280" y="9353"/>
                  </a:cubicBezTo>
                  <a:cubicBezTo>
                    <a:pt x="22280" y="9611"/>
                    <a:pt x="22260" y="9810"/>
                    <a:pt x="22240" y="10029"/>
                  </a:cubicBezTo>
                  <a:cubicBezTo>
                    <a:pt x="22161" y="10606"/>
                    <a:pt x="22002" y="11143"/>
                    <a:pt x="21763" y="11621"/>
                  </a:cubicBezTo>
                  <a:cubicBezTo>
                    <a:pt x="21882" y="11800"/>
                    <a:pt x="21982" y="11979"/>
                    <a:pt x="22101" y="12138"/>
                  </a:cubicBezTo>
                  <a:cubicBezTo>
                    <a:pt x="22439" y="12675"/>
                    <a:pt x="22738" y="13212"/>
                    <a:pt x="22996" y="13789"/>
                  </a:cubicBezTo>
                  <a:cubicBezTo>
                    <a:pt x="23534" y="14903"/>
                    <a:pt x="23872" y="16116"/>
                    <a:pt x="24031" y="17370"/>
                  </a:cubicBezTo>
                  <a:cubicBezTo>
                    <a:pt x="24091" y="17986"/>
                    <a:pt x="24091" y="18603"/>
                    <a:pt x="24051" y="19239"/>
                  </a:cubicBezTo>
                  <a:cubicBezTo>
                    <a:pt x="23991" y="19856"/>
                    <a:pt x="23872" y="20473"/>
                    <a:pt x="23673" y="21070"/>
                  </a:cubicBezTo>
                  <a:cubicBezTo>
                    <a:pt x="23553" y="21467"/>
                    <a:pt x="23394" y="21845"/>
                    <a:pt x="23195" y="22184"/>
                  </a:cubicBezTo>
                  <a:cubicBezTo>
                    <a:pt x="23175" y="22223"/>
                    <a:pt x="23175" y="22263"/>
                    <a:pt x="23156" y="22283"/>
                  </a:cubicBezTo>
                  <a:cubicBezTo>
                    <a:pt x="23156" y="22323"/>
                    <a:pt x="23136" y="22343"/>
                    <a:pt x="23136" y="22363"/>
                  </a:cubicBezTo>
                  <a:lnTo>
                    <a:pt x="23096" y="22383"/>
                  </a:lnTo>
                  <a:cubicBezTo>
                    <a:pt x="23076" y="22422"/>
                    <a:pt x="23076" y="22442"/>
                    <a:pt x="23056" y="22482"/>
                  </a:cubicBezTo>
                  <a:cubicBezTo>
                    <a:pt x="23036" y="22522"/>
                    <a:pt x="22996" y="22562"/>
                    <a:pt x="22996" y="22581"/>
                  </a:cubicBezTo>
                  <a:cubicBezTo>
                    <a:pt x="22996" y="22581"/>
                    <a:pt x="22996" y="22621"/>
                    <a:pt x="22977" y="22621"/>
                  </a:cubicBezTo>
                  <a:cubicBezTo>
                    <a:pt x="22957" y="22661"/>
                    <a:pt x="22937" y="22721"/>
                    <a:pt x="22877" y="22780"/>
                  </a:cubicBezTo>
                  <a:cubicBezTo>
                    <a:pt x="22678" y="23138"/>
                    <a:pt x="22459" y="23457"/>
                    <a:pt x="22201" y="23775"/>
                  </a:cubicBezTo>
                  <a:cubicBezTo>
                    <a:pt x="22181" y="23815"/>
                    <a:pt x="22181" y="23835"/>
                    <a:pt x="22161" y="23855"/>
                  </a:cubicBezTo>
                  <a:cubicBezTo>
                    <a:pt x="22141" y="23874"/>
                    <a:pt x="22101" y="23934"/>
                    <a:pt x="22081" y="23954"/>
                  </a:cubicBezTo>
                  <a:cubicBezTo>
                    <a:pt x="22061" y="23974"/>
                    <a:pt x="22042" y="24014"/>
                    <a:pt x="22002" y="24053"/>
                  </a:cubicBezTo>
                  <a:lnTo>
                    <a:pt x="21982" y="24073"/>
                  </a:lnTo>
                  <a:lnTo>
                    <a:pt x="21942" y="24133"/>
                  </a:lnTo>
                  <a:cubicBezTo>
                    <a:pt x="21902" y="24153"/>
                    <a:pt x="21902" y="24173"/>
                    <a:pt x="21882" y="24173"/>
                  </a:cubicBezTo>
                  <a:cubicBezTo>
                    <a:pt x="21882" y="24213"/>
                    <a:pt x="21863" y="24213"/>
                    <a:pt x="21863" y="24233"/>
                  </a:cubicBezTo>
                  <a:cubicBezTo>
                    <a:pt x="21843" y="24252"/>
                    <a:pt x="21843" y="24272"/>
                    <a:pt x="21803" y="24312"/>
                  </a:cubicBezTo>
                  <a:cubicBezTo>
                    <a:pt x="21604" y="24471"/>
                    <a:pt x="21445" y="24670"/>
                    <a:pt x="21306" y="24929"/>
                  </a:cubicBezTo>
                  <a:cubicBezTo>
                    <a:pt x="21186" y="25148"/>
                    <a:pt x="21206" y="25426"/>
                    <a:pt x="21385" y="25605"/>
                  </a:cubicBezTo>
                  <a:cubicBezTo>
                    <a:pt x="21551" y="25790"/>
                    <a:pt x="21751" y="25906"/>
                    <a:pt x="21986" y="25906"/>
                  </a:cubicBezTo>
                  <a:cubicBezTo>
                    <a:pt x="22004" y="25906"/>
                    <a:pt x="22023" y="25905"/>
                    <a:pt x="22042" y="25904"/>
                  </a:cubicBezTo>
                  <a:cubicBezTo>
                    <a:pt x="22161" y="25864"/>
                    <a:pt x="22280" y="25824"/>
                    <a:pt x="22380" y="25744"/>
                  </a:cubicBezTo>
                  <a:cubicBezTo>
                    <a:pt x="22439" y="25705"/>
                    <a:pt x="22479" y="25665"/>
                    <a:pt x="22539" y="25625"/>
                  </a:cubicBezTo>
                  <a:lnTo>
                    <a:pt x="22658" y="25466"/>
                  </a:lnTo>
                  <a:cubicBezTo>
                    <a:pt x="22937" y="25167"/>
                    <a:pt x="23175" y="24849"/>
                    <a:pt x="23394" y="24511"/>
                  </a:cubicBezTo>
                  <a:lnTo>
                    <a:pt x="23434" y="24471"/>
                  </a:lnTo>
                  <a:lnTo>
                    <a:pt x="23474" y="24431"/>
                  </a:lnTo>
                  <a:cubicBezTo>
                    <a:pt x="23474" y="24412"/>
                    <a:pt x="23494" y="24412"/>
                    <a:pt x="23494" y="24372"/>
                  </a:cubicBezTo>
                  <a:cubicBezTo>
                    <a:pt x="23494" y="24352"/>
                    <a:pt x="23534" y="24352"/>
                    <a:pt x="23534" y="24332"/>
                  </a:cubicBezTo>
                  <a:cubicBezTo>
                    <a:pt x="23553" y="24312"/>
                    <a:pt x="23573" y="24272"/>
                    <a:pt x="23573" y="24252"/>
                  </a:cubicBezTo>
                  <a:cubicBezTo>
                    <a:pt x="23593" y="24233"/>
                    <a:pt x="23633" y="24213"/>
                    <a:pt x="23653" y="24153"/>
                  </a:cubicBezTo>
                  <a:cubicBezTo>
                    <a:pt x="23673" y="24133"/>
                    <a:pt x="23673" y="24113"/>
                    <a:pt x="23693" y="24073"/>
                  </a:cubicBezTo>
                  <a:cubicBezTo>
                    <a:pt x="23792" y="23934"/>
                    <a:pt x="23892" y="23775"/>
                    <a:pt x="23991" y="23616"/>
                  </a:cubicBezTo>
                  <a:cubicBezTo>
                    <a:pt x="24051" y="23516"/>
                    <a:pt x="24130" y="23437"/>
                    <a:pt x="24170" y="23337"/>
                  </a:cubicBezTo>
                  <a:lnTo>
                    <a:pt x="24389" y="22959"/>
                  </a:lnTo>
                  <a:lnTo>
                    <a:pt x="24449" y="22860"/>
                  </a:lnTo>
                  <a:lnTo>
                    <a:pt x="24449" y="22840"/>
                  </a:lnTo>
                  <a:lnTo>
                    <a:pt x="24488" y="22741"/>
                  </a:lnTo>
                  <a:lnTo>
                    <a:pt x="24548" y="22661"/>
                  </a:lnTo>
                  <a:lnTo>
                    <a:pt x="24548" y="22641"/>
                  </a:lnTo>
                  <a:lnTo>
                    <a:pt x="24568" y="22621"/>
                  </a:lnTo>
                  <a:lnTo>
                    <a:pt x="24628" y="22542"/>
                  </a:lnTo>
                  <a:cubicBezTo>
                    <a:pt x="24648" y="22522"/>
                    <a:pt x="24648" y="22482"/>
                    <a:pt x="24667" y="22442"/>
                  </a:cubicBezTo>
                  <a:cubicBezTo>
                    <a:pt x="24787" y="22223"/>
                    <a:pt x="24926" y="21985"/>
                    <a:pt x="25025" y="21746"/>
                  </a:cubicBezTo>
                  <a:cubicBezTo>
                    <a:pt x="25165" y="21467"/>
                    <a:pt x="25264" y="21189"/>
                    <a:pt x="25384" y="20950"/>
                  </a:cubicBezTo>
                  <a:cubicBezTo>
                    <a:pt x="25642" y="20393"/>
                    <a:pt x="25841" y="19856"/>
                    <a:pt x="26040" y="19279"/>
                  </a:cubicBezTo>
                  <a:cubicBezTo>
                    <a:pt x="26139" y="19001"/>
                    <a:pt x="26219" y="18702"/>
                    <a:pt x="26318" y="18444"/>
                  </a:cubicBezTo>
                  <a:cubicBezTo>
                    <a:pt x="26358" y="18265"/>
                    <a:pt x="26418" y="18066"/>
                    <a:pt x="26458" y="17887"/>
                  </a:cubicBezTo>
                  <a:cubicBezTo>
                    <a:pt x="26577" y="17409"/>
                    <a:pt x="26677" y="16952"/>
                    <a:pt x="26756" y="16454"/>
                  </a:cubicBezTo>
                  <a:cubicBezTo>
                    <a:pt x="27114" y="14266"/>
                    <a:pt x="27055" y="12018"/>
                    <a:pt x="26537" y="9850"/>
                  </a:cubicBezTo>
                  <a:cubicBezTo>
                    <a:pt x="26040" y="7722"/>
                    <a:pt x="25025" y="5673"/>
                    <a:pt x="23553" y="4041"/>
                  </a:cubicBezTo>
                  <a:cubicBezTo>
                    <a:pt x="23374" y="3842"/>
                    <a:pt x="23175" y="3644"/>
                    <a:pt x="22977" y="3445"/>
                  </a:cubicBezTo>
                  <a:cubicBezTo>
                    <a:pt x="22778" y="3266"/>
                    <a:pt x="22579" y="3067"/>
                    <a:pt x="22380" y="2888"/>
                  </a:cubicBezTo>
                  <a:cubicBezTo>
                    <a:pt x="21942" y="2549"/>
                    <a:pt x="21504" y="2231"/>
                    <a:pt x="21047" y="1933"/>
                  </a:cubicBezTo>
                  <a:cubicBezTo>
                    <a:pt x="20112" y="1356"/>
                    <a:pt x="19097" y="898"/>
                    <a:pt x="18063" y="580"/>
                  </a:cubicBezTo>
                  <a:cubicBezTo>
                    <a:pt x="16692" y="183"/>
                    <a:pt x="15280" y="0"/>
                    <a:pt x="13869" y="0"/>
                  </a:cubicBezTo>
                  <a:close/>
                </a:path>
              </a:pathLst>
            </a:custGeom>
            <a:solidFill>
              <a:srgbClr val="CCC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8" name="Google Shape;2664;p32">
              <a:extLst>
                <a:ext uri="{FF2B5EF4-FFF2-40B4-BE49-F238E27FC236}">
                  <a16:creationId xmlns:a16="http://schemas.microsoft.com/office/drawing/2014/main" id="{82CCFD11-73BA-4C5D-ABA8-E5A35B6871E1}"/>
                </a:ext>
              </a:extLst>
            </p:cNvPr>
            <p:cNvSpPr/>
            <p:nvPr/>
          </p:nvSpPr>
          <p:spPr>
            <a:xfrm>
              <a:off x="5393587" y="1848827"/>
              <a:ext cx="348456" cy="350645"/>
            </a:xfrm>
            <a:custGeom>
              <a:avLst/>
              <a:gdLst/>
              <a:ahLst/>
              <a:cxnLst/>
              <a:rect l="l" t="t" r="r" b="b"/>
              <a:pathLst>
                <a:path w="9550" h="9610" extrusionOk="0">
                  <a:moveTo>
                    <a:pt x="4579" y="0"/>
                  </a:moveTo>
                  <a:cubicBezTo>
                    <a:pt x="4179" y="0"/>
                    <a:pt x="3802" y="44"/>
                    <a:pt x="3462" y="116"/>
                  </a:cubicBezTo>
                  <a:cubicBezTo>
                    <a:pt x="2985" y="216"/>
                    <a:pt x="2587" y="415"/>
                    <a:pt x="2249" y="594"/>
                  </a:cubicBezTo>
                  <a:cubicBezTo>
                    <a:pt x="2229" y="594"/>
                    <a:pt x="2209" y="614"/>
                    <a:pt x="2209" y="614"/>
                  </a:cubicBezTo>
                  <a:lnTo>
                    <a:pt x="2189" y="654"/>
                  </a:lnTo>
                  <a:cubicBezTo>
                    <a:pt x="2189" y="654"/>
                    <a:pt x="2169" y="654"/>
                    <a:pt x="2169" y="673"/>
                  </a:cubicBezTo>
                  <a:cubicBezTo>
                    <a:pt x="2169" y="673"/>
                    <a:pt x="2129" y="673"/>
                    <a:pt x="2129" y="693"/>
                  </a:cubicBezTo>
                  <a:lnTo>
                    <a:pt x="2109" y="713"/>
                  </a:lnTo>
                  <a:cubicBezTo>
                    <a:pt x="2089" y="733"/>
                    <a:pt x="2070" y="733"/>
                    <a:pt x="2030" y="773"/>
                  </a:cubicBezTo>
                  <a:cubicBezTo>
                    <a:pt x="2010" y="773"/>
                    <a:pt x="2010" y="793"/>
                    <a:pt x="1990" y="793"/>
                  </a:cubicBezTo>
                  <a:cubicBezTo>
                    <a:pt x="1970" y="813"/>
                    <a:pt x="1910" y="833"/>
                    <a:pt x="1890" y="872"/>
                  </a:cubicBezTo>
                  <a:cubicBezTo>
                    <a:pt x="1890" y="872"/>
                    <a:pt x="1871" y="892"/>
                    <a:pt x="1831" y="892"/>
                  </a:cubicBezTo>
                  <a:cubicBezTo>
                    <a:pt x="1771" y="932"/>
                    <a:pt x="1692" y="1012"/>
                    <a:pt x="1632" y="1071"/>
                  </a:cubicBezTo>
                  <a:cubicBezTo>
                    <a:pt x="1513" y="1171"/>
                    <a:pt x="1413" y="1270"/>
                    <a:pt x="1333" y="1330"/>
                  </a:cubicBezTo>
                  <a:lnTo>
                    <a:pt x="1095" y="1588"/>
                  </a:lnTo>
                  <a:cubicBezTo>
                    <a:pt x="1095" y="1588"/>
                    <a:pt x="1015" y="1688"/>
                    <a:pt x="896" y="1867"/>
                  </a:cubicBezTo>
                  <a:cubicBezTo>
                    <a:pt x="816" y="1927"/>
                    <a:pt x="737" y="2066"/>
                    <a:pt x="677" y="2205"/>
                  </a:cubicBezTo>
                  <a:cubicBezTo>
                    <a:pt x="617" y="2285"/>
                    <a:pt x="578" y="2364"/>
                    <a:pt x="538" y="2424"/>
                  </a:cubicBezTo>
                  <a:cubicBezTo>
                    <a:pt x="498" y="2504"/>
                    <a:pt x="478" y="2603"/>
                    <a:pt x="418" y="2702"/>
                  </a:cubicBezTo>
                  <a:cubicBezTo>
                    <a:pt x="239" y="3080"/>
                    <a:pt x="100" y="3578"/>
                    <a:pt x="40" y="4155"/>
                  </a:cubicBezTo>
                  <a:cubicBezTo>
                    <a:pt x="1" y="4712"/>
                    <a:pt x="40" y="5368"/>
                    <a:pt x="239" y="6044"/>
                  </a:cubicBezTo>
                  <a:cubicBezTo>
                    <a:pt x="438" y="6701"/>
                    <a:pt x="816" y="7377"/>
                    <a:pt x="1333" y="7974"/>
                  </a:cubicBezTo>
                  <a:cubicBezTo>
                    <a:pt x="1871" y="8571"/>
                    <a:pt x="2587" y="9068"/>
                    <a:pt x="3422" y="9367"/>
                  </a:cubicBezTo>
                  <a:cubicBezTo>
                    <a:pt x="3879" y="9530"/>
                    <a:pt x="4371" y="9609"/>
                    <a:pt x="4869" y="9609"/>
                  </a:cubicBezTo>
                  <a:cubicBezTo>
                    <a:pt x="5283" y="9609"/>
                    <a:pt x="5702" y="9554"/>
                    <a:pt x="6108" y="9446"/>
                  </a:cubicBezTo>
                  <a:cubicBezTo>
                    <a:pt x="6565" y="9327"/>
                    <a:pt x="6983" y="9128"/>
                    <a:pt x="7381" y="8869"/>
                  </a:cubicBezTo>
                  <a:cubicBezTo>
                    <a:pt x="7779" y="8591"/>
                    <a:pt x="8137" y="8272"/>
                    <a:pt x="8435" y="7934"/>
                  </a:cubicBezTo>
                  <a:cubicBezTo>
                    <a:pt x="8654" y="7656"/>
                    <a:pt x="8853" y="7337"/>
                    <a:pt x="8992" y="7039"/>
                  </a:cubicBezTo>
                  <a:cubicBezTo>
                    <a:pt x="9032" y="6979"/>
                    <a:pt x="9052" y="6900"/>
                    <a:pt x="9072" y="6860"/>
                  </a:cubicBezTo>
                  <a:lnTo>
                    <a:pt x="9072" y="6840"/>
                  </a:lnTo>
                  <a:cubicBezTo>
                    <a:pt x="9072" y="6800"/>
                    <a:pt x="9092" y="6781"/>
                    <a:pt x="9092" y="6761"/>
                  </a:cubicBezTo>
                  <a:cubicBezTo>
                    <a:pt x="9092" y="6741"/>
                    <a:pt x="9131" y="6701"/>
                    <a:pt x="9131" y="6681"/>
                  </a:cubicBezTo>
                  <a:lnTo>
                    <a:pt x="9131" y="6661"/>
                  </a:lnTo>
                  <a:cubicBezTo>
                    <a:pt x="9151" y="6601"/>
                    <a:pt x="9171" y="6542"/>
                    <a:pt x="9191" y="6482"/>
                  </a:cubicBezTo>
                  <a:cubicBezTo>
                    <a:pt x="9330" y="6144"/>
                    <a:pt x="9390" y="5766"/>
                    <a:pt x="9450" y="5408"/>
                  </a:cubicBezTo>
                  <a:cubicBezTo>
                    <a:pt x="9549" y="4493"/>
                    <a:pt x="9370" y="3598"/>
                    <a:pt x="8992" y="2822"/>
                  </a:cubicBezTo>
                  <a:cubicBezTo>
                    <a:pt x="8833" y="2364"/>
                    <a:pt x="8594" y="2006"/>
                    <a:pt x="8336" y="1688"/>
                  </a:cubicBezTo>
                  <a:cubicBezTo>
                    <a:pt x="8177" y="1549"/>
                    <a:pt x="8057" y="1390"/>
                    <a:pt x="7898" y="1250"/>
                  </a:cubicBezTo>
                  <a:cubicBezTo>
                    <a:pt x="7759" y="1111"/>
                    <a:pt x="7580" y="972"/>
                    <a:pt x="7441" y="872"/>
                  </a:cubicBezTo>
                  <a:cubicBezTo>
                    <a:pt x="6784" y="415"/>
                    <a:pt x="6068" y="176"/>
                    <a:pt x="5372" y="57"/>
                  </a:cubicBezTo>
                  <a:cubicBezTo>
                    <a:pt x="5100" y="18"/>
                    <a:pt x="4835" y="0"/>
                    <a:pt x="4579" y="0"/>
                  </a:cubicBezTo>
                  <a:close/>
                </a:path>
              </a:pathLst>
            </a:custGeom>
            <a:solidFill>
              <a:srgbClr val="CCC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9" name="Google Shape;2665;p32">
              <a:extLst>
                <a:ext uri="{FF2B5EF4-FFF2-40B4-BE49-F238E27FC236}">
                  <a16:creationId xmlns:a16="http://schemas.microsoft.com/office/drawing/2014/main" id="{E99F3942-0534-48F9-BF93-28DBFD222661}"/>
                </a:ext>
              </a:extLst>
            </p:cNvPr>
            <p:cNvSpPr/>
            <p:nvPr/>
          </p:nvSpPr>
          <p:spPr>
            <a:xfrm>
              <a:off x="5053210" y="4068928"/>
              <a:ext cx="46485" cy="102384"/>
            </a:xfrm>
            <a:custGeom>
              <a:avLst/>
              <a:gdLst/>
              <a:ahLst/>
              <a:cxnLst/>
              <a:rect l="l" t="t" r="r" b="b"/>
              <a:pathLst>
                <a:path w="1274" h="2806" extrusionOk="0">
                  <a:moveTo>
                    <a:pt x="716" y="1"/>
                  </a:moveTo>
                  <a:cubicBezTo>
                    <a:pt x="617" y="1"/>
                    <a:pt x="497" y="1"/>
                    <a:pt x="398" y="21"/>
                  </a:cubicBezTo>
                  <a:cubicBezTo>
                    <a:pt x="298" y="41"/>
                    <a:pt x="219" y="100"/>
                    <a:pt x="179" y="180"/>
                  </a:cubicBezTo>
                  <a:lnTo>
                    <a:pt x="119" y="240"/>
                  </a:lnTo>
                  <a:lnTo>
                    <a:pt x="99" y="299"/>
                  </a:lnTo>
                  <a:cubicBezTo>
                    <a:pt x="80" y="339"/>
                    <a:pt x="60" y="399"/>
                    <a:pt x="60" y="439"/>
                  </a:cubicBezTo>
                  <a:cubicBezTo>
                    <a:pt x="20" y="538"/>
                    <a:pt x="0" y="677"/>
                    <a:pt x="0" y="797"/>
                  </a:cubicBezTo>
                  <a:cubicBezTo>
                    <a:pt x="0" y="916"/>
                    <a:pt x="0" y="1035"/>
                    <a:pt x="20" y="1135"/>
                  </a:cubicBezTo>
                  <a:lnTo>
                    <a:pt x="20" y="1175"/>
                  </a:lnTo>
                  <a:lnTo>
                    <a:pt x="20" y="1195"/>
                  </a:lnTo>
                  <a:cubicBezTo>
                    <a:pt x="20" y="1433"/>
                    <a:pt x="20" y="1692"/>
                    <a:pt x="0" y="1950"/>
                  </a:cubicBezTo>
                  <a:cubicBezTo>
                    <a:pt x="358" y="2269"/>
                    <a:pt x="756" y="2567"/>
                    <a:pt x="1134" y="2806"/>
                  </a:cubicBezTo>
                  <a:cubicBezTo>
                    <a:pt x="1213" y="2090"/>
                    <a:pt x="1273" y="1334"/>
                    <a:pt x="1273" y="618"/>
                  </a:cubicBezTo>
                  <a:cubicBezTo>
                    <a:pt x="1273" y="538"/>
                    <a:pt x="1253" y="518"/>
                    <a:pt x="1253" y="478"/>
                  </a:cubicBezTo>
                  <a:cubicBezTo>
                    <a:pt x="1213" y="419"/>
                    <a:pt x="1213" y="379"/>
                    <a:pt x="1194" y="319"/>
                  </a:cubicBezTo>
                  <a:cubicBezTo>
                    <a:pt x="1174" y="279"/>
                    <a:pt x="1154" y="220"/>
                    <a:pt x="1114" y="200"/>
                  </a:cubicBezTo>
                  <a:cubicBezTo>
                    <a:pt x="1094" y="140"/>
                    <a:pt x="1034" y="120"/>
                    <a:pt x="1015" y="100"/>
                  </a:cubicBezTo>
                  <a:cubicBezTo>
                    <a:pt x="935" y="41"/>
                    <a:pt x="855" y="21"/>
                    <a:pt x="716" y="1"/>
                  </a:cubicBezTo>
                  <a:close/>
                </a:path>
              </a:pathLst>
            </a:custGeom>
            <a:solidFill>
              <a:srgbClr val="A0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0" name="Google Shape;2666;p32">
              <a:extLst>
                <a:ext uri="{FF2B5EF4-FFF2-40B4-BE49-F238E27FC236}">
                  <a16:creationId xmlns:a16="http://schemas.microsoft.com/office/drawing/2014/main" id="{05DBA1D2-FB89-41D0-BE26-B3397723A58B}"/>
                </a:ext>
              </a:extLst>
            </p:cNvPr>
            <p:cNvSpPr/>
            <p:nvPr/>
          </p:nvSpPr>
          <p:spPr>
            <a:xfrm>
              <a:off x="4026171" y="4066776"/>
              <a:ext cx="50134" cy="103807"/>
            </a:xfrm>
            <a:custGeom>
              <a:avLst/>
              <a:gdLst/>
              <a:ahLst/>
              <a:cxnLst/>
              <a:rect l="l" t="t" r="r" b="b"/>
              <a:pathLst>
                <a:path w="1374" h="2845" extrusionOk="0">
                  <a:moveTo>
                    <a:pt x="618" y="0"/>
                  </a:moveTo>
                  <a:cubicBezTo>
                    <a:pt x="558" y="0"/>
                    <a:pt x="518" y="0"/>
                    <a:pt x="458" y="40"/>
                  </a:cubicBezTo>
                  <a:cubicBezTo>
                    <a:pt x="319" y="60"/>
                    <a:pt x="259" y="100"/>
                    <a:pt x="180" y="179"/>
                  </a:cubicBezTo>
                  <a:cubicBezTo>
                    <a:pt x="100" y="259"/>
                    <a:pt x="61" y="378"/>
                    <a:pt x="1" y="478"/>
                  </a:cubicBezTo>
                  <a:cubicBezTo>
                    <a:pt x="21" y="557"/>
                    <a:pt x="1" y="597"/>
                    <a:pt x="1" y="677"/>
                  </a:cubicBezTo>
                  <a:lnTo>
                    <a:pt x="1" y="697"/>
                  </a:lnTo>
                  <a:lnTo>
                    <a:pt x="1" y="756"/>
                  </a:lnTo>
                  <a:lnTo>
                    <a:pt x="1" y="876"/>
                  </a:lnTo>
                  <a:cubicBezTo>
                    <a:pt x="1" y="1472"/>
                    <a:pt x="61" y="2069"/>
                    <a:pt x="100" y="2646"/>
                  </a:cubicBezTo>
                  <a:cubicBezTo>
                    <a:pt x="100" y="2726"/>
                    <a:pt x="120" y="2785"/>
                    <a:pt x="120" y="2845"/>
                  </a:cubicBezTo>
                  <a:cubicBezTo>
                    <a:pt x="578" y="2566"/>
                    <a:pt x="995" y="2268"/>
                    <a:pt x="1373" y="1910"/>
                  </a:cubicBezTo>
                  <a:cubicBezTo>
                    <a:pt x="1354" y="1691"/>
                    <a:pt x="1354" y="1472"/>
                    <a:pt x="1354" y="1273"/>
                  </a:cubicBezTo>
                  <a:lnTo>
                    <a:pt x="1354" y="1254"/>
                  </a:lnTo>
                  <a:lnTo>
                    <a:pt x="1354" y="1234"/>
                  </a:lnTo>
                  <a:cubicBezTo>
                    <a:pt x="1373" y="975"/>
                    <a:pt x="1373" y="677"/>
                    <a:pt x="1294" y="438"/>
                  </a:cubicBezTo>
                  <a:cubicBezTo>
                    <a:pt x="1214" y="179"/>
                    <a:pt x="1075" y="40"/>
                    <a:pt x="816" y="0"/>
                  </a:cubicBezTo>
                  <a:close/>
                </a:path>
              </a:pathLst>
            </a:custGeom>
            <a:solidFill>
              <a:srgbClr val="A0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1" name="Google Shape;2667;p32">
              <a:extLst>
                <a:ext uri="{FF2B5EF4-FFF2-40B4-BE49-F238E27FC236}">
                  <a16:creationId xmlns:a16="http://schemas.microsoft.com/office/drawing/2014/main" id="{5D800E93-3F73-44E1-917B-FD490C1B26E3}"/>
                </a:ext>
              </a:extLst>
            </p:cNvPr>
            <p:cNvSpPr/>
            <p:nvPr/>
          </p:nvSpPr>
          <p:spPr>
            <a:xfrm>
              <a:off x="4047953" y="4232240"/>
              <a:ext cx="1030006" cy="487072"/>
            </a:xfrm>
            <a:custGeom>
              <a:avLst/>
              <a:gdLst/>
              <a:ahLst/>
              <a:cxnLst/>
              <a:rect l="l" t="t" r="r" b="b"/>
              <a:pathLst>
                <a:path w="28229" h="13349" extrusionOk="0">
                  <a:moveTo>
                    <a:pt x="1294" y="1"/>
                  </a:moveTo>
                  <a:cubicBezTo>
                    <a:pt x="1214" y="41"/>
                    <a:pt x="1154" y="120"/>
                    <a:pt x="1075" y="160"/>
                  </a:cubicBezTo>
                  <a:cubicBezTo>
                    <a:pt x="737" y="419"/>
                    <a:pt x="398" y="637"/>
                    <a:pt x="80" y="896"/>
                  </a:cubicBezTo>
                  <a:cubicBezTo>
                    <a:pt x="60" y="916"/>
                    <a:pt x="21" y="916"/>
                    <a:pt x="1" y="936"/>
                  </a:cubicBezTo>
                  <a:cubicBezTo>
                    <a:pt x="40" y="1174"/>
                    <a:pt x="120" y="1413"/>
                    <a:pt x="200" y="1632"/>
                  </a:cubicBezTo>
                  <a:cubicBezTo>
                    <a:pt x="379" y="2209"/>
                    <a:pt x="578" y="2746"/>
                    <a:pt x="796" y="3303"/>
                  </a:cubicBezTo>
                  <a:cubicBezTo>
                    <a:pt x="876" y="3502"/>
                    <a:pt x="975" y="3701"/>
                    <a:pt x="1055" y="3900"/>
                  </a:cubicBezTo>
                  <a:cubicBezTo>
                    <a:pt x="1572" y="4994"/>
                    <a:pt x="2169" y="6028"/>
                    <a:pt x="2885" y="7003"/>
                  </a:cubicBezTo>
                  <a:cubicBezTo>
                    <a:pt x="3542" y="7858"/>
                    <a:pt x="4238" y="8674"/>
                    <a:pt x="4994" y="9390"/>
                  </a:cubicBezTo>
                  <a:cubicBezTo>
                    <a:pt x="5770" y="10126"/>
                    <a:pt x="6625" y="10763"/>
                    <a:pt x="7520" y="11340"/>
                  </a:cubicBezTo>
                  <a:cubicBezTo>
                    <a:pt x="9291" y="12454"/>
                    <a:pt x="11359" y="13170"/>
                    <a:pt x="13488" y="13329"/>
                  </a:cubicBezTo>
                  <a:cubicBezTo>
                    <a:pt x="13746" y="13329"/>
                    <a:pt x="14005" y="13349"/>
                    <a:pt x="14264" y="13349"/>
                  </a:cubicBezTo>
                  <a:cubicBezTo>
                    <a:pt x="14542" y="13349"/>
                    <a:pt x="14821" y="13349"/>
                    <a:pt x="15059" y="13329"/>
                  </a:cubicBezTo>
                  <a:cubicBezTo>
                    <a:pt x="15338" y="13289"/>
                    <a:pt x="15597" y="13269"/>
                    <a:pt x="15855" y="13249"/>
                  </a:cubicBezTo>
                  <a:lnTo>
                    <a:pt x="16253" y="13190"/>
                  </a:lnTo>
                  <a:lnTo>
                    <a:pt x="16651" y="13130"/>
                  </a:lnTo>
                  <a:cubicBezTo>
                    <a:pt x="17705" y="12891"/>
                    <a:pt x="18720" y="12553"/>
                    <a:pt x="19675" y="12076"/>
                  </a:cubicBezTo>
                  <a:cubicBezTo>
                    <a:pt x="20629" y="11598"/>
                    <a:pt x="21525" y="11001"/>
                    <a:pt x="22360" y="10345"/>
                  </a:cubicBezTo>
                  <a:cubicBezTo>
                    <a:pt x="23176" y="9669"/>
                    <a:pt x="23951" y="8893"/>
                    <a:pt x="24608" y="8077"/>
                  </a:cubicBezTo>
                  <a:cubicBezTo>
                    <a:pt x="25980" y="6446"/>
                    <a:pt x="27055" y="4516"/>
                    <a:pt x="27751" y="2507"/>
                  </a:cubicBezTo>
                  <a:cubicBezTo>
                    <a:pt x="27930" y="1990"/>
                    <a:pt x="28069" y="1493"/>
                    <a:pt x="28228" y="956"/>
                  </a:cubicBezTo>
                  <a:cubicBezTo>
                    <a:pt x="28189" y="936"/>
                    <a:pt x="28169" y="936"/>
                    <a:pt x="28149" y="916"/>
                  </a:cubicBezTo>
                  <a:cubicBezTo>
                    <a:pt x="27831" y="598"/>
                    <a:pt x="27472" y="379"/>
                    <a:pt x="27154" y="120"/>
                  </a:cubicBezTo>
                  <a:cubicBezTo>
                    <a:pt x="27114" y="80"/>
                    <a:pt x="27055" y="41"/>
                    <a:pt x="27015" y="1"/>
                  </a:cubicBezTo>
                  <a:cubicBezTo>
                    <a:pt x="26836" y="438"/>
                    <a:pt x="26657" y="876"/>
                    <a:pt x="26418" y="1274"/>
                  </a:cubicBezTo>
                  <a:cubicBezTo>
                    <a:pt x="25642" y="2666"/>
                    <a:pt x="24449" y="3780"/>
                    <a:pt x="23136" y="4656"/>
                  </a:cubicBezTo>
                  <a:cubicBezTo>
                    <a:pt x="21902" y="5412"/>
                    <a:pt x="20570" y="5989"/>
                    <a:pt x="19197" y="6366"/>
                  </a:cubicBezTo>
                  <a:cubicBezTo>
                    <a:pt x="19018" y="6884"/>
                    <a:pt x="18799" y="7361"/>
                    <a:pt x="18501" y="7759"/>
                  </a:cubicBezTo>
                  <a:cubicBezTo>
                    <a:pt x="18083" y="8316"/>
                    <a:pt x="17586" y="8773"/>
                    <a:pt x="17088" y="9092"/>
                  </a:cubicBezTo>
                  <a:cubicBezTo>
                    <a:pt x="16810" y="9291"/>
                    <a:pt x="16531" y="9470"/>
                    <a:pt x="16213" y="9589"/>
                  </a:cubicBezTo>
                  <a:cubicBezTo>
                    <a:pt x="15756" y="9788"/>
                    <a:pt x="15318" y="9947"/>
                    <a:pt x="14880" y="9987"/>
                  </a:cubicBezTo>
                  <a:cubicBezTo>
                    <a:pt x="14642" y="10047"/>
                    <a:pt x="14423" y="10047"/>
                    <a:pt x="14204" y="10047"/>
                  </a:cubicBezTo>
                  <a:lnTo>
                    <a:pt x="13846" y="10047"/>
                  </a:lnTo>
                  <a:cubicBezTo>
                    <a:pt x="13746" y="10047"/>
                    <a:pt x="13647" y="10047"/>
                    <a:pt x="13528" y="10027"/>
                  </a:cubicBezTo>
                  <a:cubicBezTo>
                    <a:pt x="12752" y="9927"/>
                    <a:pt x="12056" y="9669"/>
                    <a:pt x="11499" y="9291"/>
                  </a:cubicBezTo>
                  <a:cubicBezTo>
                    <a:pt x="11419" y="9251"/>
                    <a:pt x="11339" y="9231"/>
                    <a:pt x="11260" y="9171"/>
                  </a:cubicBezTo>
                  <a:cubicBezTo>
                    <a:pt x="10743" y="8853"/>
                    <a:pt x="10166" y="8396"/>
                    <a:pt x="9728" y="7759"/>
                  </a:cubicBezTo>
                  <a:cubicBezTo>
                    <a:pt x="9430" y="7321"/>
                    <a:pt x="9211" y="6864"/>
                    <a:pt x="9032" y="6327"/>
                  </a:cubicBezTo>
                  <a:cubicBezTo>
                    <a:pt x="7659" y="5949"/>
                    <a:pt x="6346" y="5372"/>
                    <a:pt x="5153" y="4596"/>
                  </a:cubicBezTo>
                  <a:cubicBezTo>
                    <a:pt x="4755" y="4337"/>
                    <a:pt x="4377" y="4039"/>
                    <a:pt x="3999" y="3741"/>
                  </a:cubicBezTo>
                  <a:cubicBezTo>
                    <a:pt x="3164" y="3044"/>
                    <a:pt x="2447" y="2229"/>
                    <a:pt x="1890" y="1294"/>
                  </a:cubicBezTo>
                  <a:cubicBezTo>
                    <a:pt x="1652" y="856"/>
                    <a:pt x="1453" y="438"/>
                    <a:pt x="1294" y="1"/>
                  </a:cubicBezTo>
                  <a:close/>
                </a:path>
              </a:pathLst>
            </a:custGeom>
            <a:solidFill>
              <a:srgbClr val="A0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2" name="Google Shape;2668;p32">
              <a:extLst>
                <a:ext uri="{FF2B5EF4-FFF2-40B4-BE49-F238E27FC236}">
                  <a16:creationId xmlns:a16="http://schemas.microsoft.com/office/drawing/2014/main" id="{4AB6E4D9-20AE-4060-9A7D-23F920E1C47B}"/>
                </a:ext>
              </a:extLst>
            </p:cNvPr>
            <p:cNvSpPr/>
            <p:nvPr/>
          </p:nvSpPr>
          <p:spPr>
            <a:xfrm>
              <a:off x="4389825" y="4232240"/>
              <a:ext cx="343347" cy="351338"/>
            </a:xfrm>
            <a:custGeom>
              <a:avLst/>
              <a:gdLst/>
              <a:ahLst/>
              <a:cxnLst/>
              <a:rect l="l" t="t" r="r" b="b"/>
              <a:pathLst>
                <a:path w="9410" h="9629" extrusionOk="0">
                  <a:moveTo>
                    <a:pt x="4814" y="1"/>
                  </a:moveTo>
                  <a:cubicBezTo>
                    <a:pt x="4615" y="1"/>
                    <a:pt x="4376" y="21"/>
                    <a:pt x="4178" y="41"/>
                  </a:cubicBezTo>
                  <a:cubicBezTo>
                    <a:pt x="3541" y="120"/>
                    <a:pt x="2964" y="319"/>
                    <a:pt x="2447" y="598"/>
                  </a:cubicBezTo>
                  <a:cubicBezTo>
                    <a:pt x="2328" y="677"/>
                    <a:pt x="2228" y="737"/>
                    <a:pt x="2089" y="816"/>
                  </a:cubicBezTo>
                  <a:cubicBezTo>
                    <a:pt x="1631" y="1135"/>
                    <a:pt x="1174" y="1612"/>
                    <a:pt x="796" y="2209"/>
                  </a:cubicBezTo>
                  <a:cubicBezTo>
                    <a:pt x="438" y="2806"/>
                    <a:pt x="159" y="3522"/>
                    <a:pt x="60" y="4298"/>
                  </a:cubicBezTo>
                  <a:cubicBezTo>
                    <a:pt x="40" y="4497"/>
                    <a:pt x="40" y="4695"/>
                    <a:pt x="0" y="4894"/>
                  </a:cubicBezTo>
                  <a:cubicBezTo>
                    <a:pt x="0" y="5093"/>
                    <a:pt x="0" y="5312"/>
                    <a:pt x="40" y="5511"/>
                  </a:cubicBezTo>
                  <a:cubicBezTo>
                    <a:pt x="60" y="5670"/>
                    <a:pt x="80" y="5849"/>
                    <a:pt x="100" y="5989"/>
                  </a:cubicBezTo>
                  <a:lnTo>
                    <a:pt x="100" y="6008"/>
                  </a:lnTo>
                  <a:lnTo>
                    <a:pt x="100" y="6068"/>
                  </a:lnTo>
                  <a:cubicBezTo>
                    <a:pt x="100" y="6088"/>
                    <a:pt x="100" y="6108"/>
                    <a:pt x="139" y="6148"/>
                  </a:cubicBezTo>
                  <a:lnTo>
                    <a:pt x="139" y="6168"/>
                  </a:lnTo>
                  <a:cubicBezTo>
                    <a:pt x="139" y="6187"/>
                    <a:pt x="159" y="6247"/>
                    <a:pt x="159" y="6267"/>
                  </a:cubicBezTo>
                  <a:cubicBezTo>
                    <a:pt x="159" y="6287"/>
                    <a:pt x="179" y="6307"/>
                    <a:pt x="179" y="6347"/>
                  </a:cubicBezTo>
                  <a:cubicBezTo>
                    <a:pt x="199" y="6386"/>
                    <a:pt x="199" y="6446"/>
                    <a:pt x="239" y="6466"/>
                  </a:cubicBezTo>
                  <a:cubicBezTo>
                    <a:pt x="259" y="6565"/>
                    <a:pt x="298" y="6665"/>
                    <a:pt x="338" y="6764"/>
                  </a:cubicBezTo>
                  <a:cubicBezTo>
                    <a:pt x="497" y="7182"/>
                    <a:pt x="736" y="7560"/>
                    <a:pt x="995" y="7938"/>
                  </a:cubicBezTo>
                  <a:cubicBezTo>
                    <a:pt x="1253" y="8256"/>
                    <a:pt x="1572" y="8535"/>
                    <a:pt x="1890" y="8773"/>
                  </a:cubicBezTo>
                  <a:cubicBezTo>
                    <a:pt x="1950" y="8793"/>
                    <a:pt x="1969" y="8833"/>
                    <a:pt x="2029" y="8853"/>
                  </a:cubicBezTo>
                  <a:cubicBezTo>
                    <a:pt x="2626" y="9231"/>
                    <a:pt x="3362" y="9490"/>
                    <a:pt x="4158" y="9589"/>
                  </a:cubicBezTo>
                  <a:cubicBezTo>
                    <a:pt x="4376" y="9629"/>
                    <a:pt x="4635" y="9629"/>
                    <a:pt x="4874" y="9629"/>
                  </a:cubicBezTo>
                  <a:cubicBezTo>
                    <a:pt x="5292" y="9589"/>
                    <a:pt x="5709" y="9529"/>
                    <a:pt x="6107" y="9390"/>
                  </a:cubicBezTo>
                  <a:cubicBezTo>
                    <a:pt x="6545" y="9251"/>
                    <a:pt x="6943" y="9052"/>
                    <a:pt x="7340" y="8773"/>
                  </a:cubicBezTo>
                  <a:cubicBezTo>
                    <a:pt x="7718" y="8495"/>
                    <a:pt x="8057" y="8197"/>
                    <a:pt x="8335" y="7858"/>
                  </a:cubicBezTo>
                  <a:cubicBezTo>
                    <a:pt x="8614" y="7500"/>
                    <a:pt x="8852" y="7142"/>
                    <a:pt x="9011" y="6744"/>
                  </a:cubicBezTo>
                  <a:cubicBezTo>
                    <a:pt x="9031" y="6665"/>
                    <a:pt x="9051" y="6605"/>
                    <a:pt x="9091" y="6546"/>
                  </a:cubicBezTo>
                  <a:lnTo>
                    <a:pt x="9151" y="6307"/>
                  </a:lnTo>
                  <a:lnTo>
                    <a:pt x="9151" y="6287"/>
                  </a:lnTo>
                  <a:lnTo>
                    <a:pt x="9151" y="6267"/>
                  </a:lnTo>
                  <a:cubicBezTo>
                    <a:pt x="9151" y="6247"/>
                    <a:pt x="9151" y="6247"/>
                    <a:pt x="9191" y="6207"/>
                  </a:cubicBezTo>
                  <a:cubicBezTo>
                    <a:pt x="9191" y="6187"/>
                    <a:pt x="9210" y="6168"/>
                    <a:pt x="9210" y="6148"/>
                  </a:cubicBezTo>
                  <a:lnTo>
                    <a:pt x="9210" y="6108"/>
                  </a:lnTo>
                  <a:lnTo>
                    <a:pt x="9210" y="6088"/>
                  </a:lnTo>
                  <a:cubicBezTo>
                    <a:pt x="9210" y="6048"/>
                    <a:pt x="9230" y="6008"/>
                    <a:pt x="9230" y="5969"/>
                  </a:cubicBezTo>
                  <a:cubicBezTo>
                    <a:pt x="9350" y="5412"/>
                    <a:pt x="9409" y="4855"/>
                    <a:pt x="9350" y="4318"/>
                  </a:cubicBezTo>
                  <a:cubicBezTo>
                    <a:pt x="9270" y="3562"/>
                    <a:pt x="8992" y="2826"/>
                    <a:pt x="8634" y="2229"/>
                  </a:cubicBezTo>
                  <a:cubicBezTo>
                    <a:pt x="8315" y="1612"/>
                    <a:pt x="7858" y="1135"/>
                    <a:pt x="7380" y="816"/>
                  </a:cubicBezTo>
                  <a:cubicBezTo>
                    <a:pt x="6923" y="478"/>
                    <a:pt x="6445" y="279"/>
                    <a:pt x="6047" y="140"/>
                  </a:cubicBezTo>
                  <a:cubicBezTo>
                    <a:pt x="6008" y="120"/>
                    <a:pt x="5948" y="120"/>
                    <a:pt x="5868" y="100"/>
                  </a:cubicBezTo>
                  <a:cubicBezTo>
                    <a:pt x="5729" y="80"/>
                    <a:pt x="5610" y="41"/>
                    <a:pt x="5451" y="21"/>
                  </a:cubicBezTo>
                  <a:cubicBezTo>
                    <a:pt x="5252" y="1"/>
                    <a:pt x="5033" y="1"/>
                    <a:pt x="4814" y="1"/>
                  </a:cubicBezTo>
                  <a:close/>
                </a:path>
              </a:pathLst>
            </a:custGeom>
            <a:solidFill>
              <a:srgbClr val="A0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3" name="Google Shape;2669;p32">
              <a:extLst>
                <a:ext uri="{FF2B5EF4-FFF2-40B4-BE49-F238E27FC236}">
                  <a16:creationId xmlns:a16="http://schemas.microsoft.com/office/drawing/2014/main" id="{AB9B9EEB-49AC-4FBA-B3D1-E45569132C08}"/>
                </a:ext>
              </a:extLst>
            </p:cNvPr>
            <p:cNvSpPr/>
            <p:nvPr/>
          </p:nvSpPr>
          <p:spPr>
            <a:xfrm>
              <a:off x="4951597" y="3427066"/>
              <a:ext cx="987169" cy="938313"/>
            </a:xfrm>
            <a:custGeom>
              <a:avLst/>
              <a:gdLst/>
              <a:ahLst/>
              <a:cxnLst/>
              <a:rect l="l" t="t" r="r" b="b"/>
              <a:pathLst>
                <a:path w="27055" h="25716" extrusionOk="0">
                  <a:moveTo>
                    <a:pt x="21917" y="0"/>
                  </a:moveTo>
                  <a:cubicBezTo>
                    <a:pt x="21892" y="0"/>
                    <a:pt x="21867" y="3"/>
                    <a:pt x="21842" y="8"/>
                  </a:cubicBezTo>
                  <a:cubicBezTo>
                    <a:pt x="21743" y="8"/>
                    <a:pt x="21643" y="67"/>
                    <a:pt x="21564" y="127"/>
                  </a:cubicBezTo>
                  <a:cubicBezTo>
                    <a:pt x="21484" y="187"/>
                    <a:pt x="21385" y="286"/>
                    <a:pt x="21345" y="366"/>
                  </a:cubicBezTo>
                  <a:cubicBezTo>
                    <a:pt x="21285" y="426"/>
                    <a:pt x="21265" y="525"/>
                    <a:pt x="21265" y="624"/>
                  </a:cubicBezTo>
                  <a:lnTo>
                    <a:pt x="21265" y="704"/>
                  </a:lnTo>
                  <a:lnTo>
                    <a:pt x="21285" y="784"/>
                  </a:lnTo>
                  <a:cubicBezTo>
                    <a:pt x="21305" y="823"/>
                    <a:pt x="21305" y="883"/>
                    <a:pt x="21345" y="923"/>
                  </a:cubicBezTo>
                  <a:cubicBezTo>
                    <a:pt x="21385" y="1022"/>
                    <a:pt x="21464" y="1122"/>
                    <a:pt x="21544" y="1221"/>
                  </a:cubicBezTo>
                  <a:cubicBezTo>
                    <a:pt x="21584" y="1281"/>
                    <a:pt x="21603" y="1321"/>
                    <a:pt x="21663" y="1360"/>
                  </a:cubicBezTo>
                  <a:cubicBezTo>
                    <a:pt x="21703" y="1400"/>
                    <a:pt x="21763" y="1420"/>
                    <a:pt x="21783" y="1480"/>
                  </a:cubicBezTo>
                  <a:lnTo>
                    <a:pt x="21802" y="1480"/>
                  </a:lnTo>
                  <a:cubicBezTo>
                    <a:pt x="22001" y="1699"/>
                    <a:pt x="22200" y="1957"/>
                    <a:pt x="22379" y="2196"/>
                  </a:cubicBezTo>
                  <a:lnTo>
                    <a:pt x="22399" y="2216"/>
                  </a:lnTo>
                  <a:cubicBezTo>
                    <a:pt x="22399" y="2256"/>
                    <a:pt x="22439" y="2256"/>
                    <a:pt x="22439" y="2276"/>
                  </a:cubicBezTo>
                  <a:cubicBezTo>
                    <a:pt x="22439" y="2295"/>
                    <a:pt x="22459" y="2295"/>
                    <a:pt x="22459" y="2315"/>
                  </a:cubicBezTo>
                  <a:cubicBezTo>
                    <a:pt x="22479" y="2355"/>
                    <a:pt x="22479" y="2375"/>
                    <a:pt x="22499" y="2375"/>
                  </a:cubicBezTo>
                  <a:lnTo>
                    <a:pt x="22538" y="2395"/>
                  </a:lnTo>
                  <a:cubicBezTo>
                    <a:pt x="22538" y="2395"/>
                    <a:pt x="22538" y="2415"/>
                    <a:pt x="22558" y="2415"/>
                  </a:cubicBezTo>
                  <a:cubicBezTo>
                    <a:pt x="22777" y="2753"/>
                    <a:pt x="22976" y="3071"/>
                    <a:pt x="23155" y="3409"/>
                  </a:cubicBezTo>
                  <a:cubicBezTo>
                    <a:pt x="23235" y="3549"/>
                    <a:pt x="23274" y="3668"/>
                    <a:pt x="23334" y="3787"/>
                  </a:cubicBezTo>
                  <a:lnTo>
                    <a:pt x="23334" y="3807"/>
                  </a:lnTo>
                  <a:cubicBezTo>
                    <a:pt x="23334" y="3847"/>
                    <a:pt x="23354" y="3847"/>
                    <a:pt x="23354" y="3867"/>
                  </a:cubicBezTo>
                  <a:cubicBezTo>
                    <a:pt x="23354" y="3887"/>
                    <a:pt x="23374" y="3887"/>
                    <a:pt x="23374" y="3907"/>
                  </a:cubicBezTo>
                  <a:cubicBezTo>
                    <a:pt x="23374" y="3947"/>
                    <a:pt x="23394" y="3947"/>
                    <a:pt x="23394" y="3966"/>
                  </a:cubicBezTo>
                  <a:cubicBezTo>
                    <a:pt x="23394" y="3986"/>
                    <a:pt x="23434" y="4006"/>
                    <a:pt x="23434" y="4046"/>
                  </a:cubicBezTo>
                  <a:cubicBezTo>
                    <a:pt x="23434" y="4046"/>
                    <a:pt x="23434" y="4066"/>
                    <a:pt x="23454" y="4066"/>
                  </a:cubicBezTo>
                  <a:cubicBezTo>
                    <a:pt x="23454" y="4066"/>
                    <a:pt x="23454" y="4086"/>
                    <a:pt x="23473" y="4086"/>
                  </a:cubicBezTo>
                  <a:lnTo>
                    <a:pt x="23473" y="4106"/>
                  </a:lnTo>
                  <a:cubicBezTo>
                    <a:pt x="23672" y="4603"/>
                    <a:pt x="23831" y="5120"/>
                    <a:pt x="23951" y="5657"/>
                  </a:cubicBezTo>
                  <a:cubicBezTo>
                    <a:pt x="24269" y="7209"/>
                    <a:pt x="24130" y="8840"/>
                    <a:pt x="23672" y="10352"/>
                  </a:cubicBezTo>
                  <a:cubicBezTo>
                    <a:pt x="23454" y="11108"/>
                    <a:pt x="23155" y="11844"/>
                    <a:pt x="22797" y="12540"/>
                  </a:cubicBezTo>
                  <a:cubicBezTo>
                    <a:pt x="22499" y="13117"/>
                    <a:pt x="22180" y="13674"/>
                    <a:pt x="21802" y="14211"/>
                  </a:cubicBezTo>
                  <a:cubicBezTo>
                    <a:pt x="22200" y="15106"/>
                    <a:pt x="22340" y="16081"/>
                    <a:pt x="22240" y="16936"/>
                  </a:cubicBezTo>
                  <a:cubicBezTo>
                    <a:pt x="22141" y="17832"/>
                    <a:pt x="21802" y="18627"/>
                    <a:pt x="21345" y="19284"/>
                  </a:cubicBezTo>
                  <a:cubicBezTo>
                    <a:pt x="20987" y="19781"/>
                    <a:pt x="20569" y="20159"/>
                    <a:pt x="20171" y="20457"/>
                  </a:cubicBezTo>
                  <a:lnTo>
                    <a:pt x="20151" y="20457"/>
                  </a:lnTo>
                  <a:cubicBezTo>
                    <a:pt x="20052" y="20517"/>
                    <a:pt x="19972" y="20577"/>
                    <a:pt x="19893" y="20656"/>
                  </a:cubicBezTo>
                  <a:cubicBezTo>
                    <a:pt x="19157" y="21154"/>
                    <a:pt x="18361" y="21412"/>
                    <a:pt x="17585" y="21472"/>
                  </a:cubicBezTo>
                  <a:cubicBezTo>
                    <a:pt x="17420" y="21480"/>
                    <a:pt x="17256" y="21485"/>
                    <a:pt x="17092" y="21485"/>
                  </a:cubicBezTo>
                  <a:cubicBezTo>
                    <a:pt x="16861" y="21485"/>
                    <a:pt x="16633" y="21475"/>
                    <a:pt x="16412" y="21452"/>
                  </a:cubicBezTo>
                  <a:cubicBezTo>
                    <a:pt x="16193" y="21412"/>
                    <a:pt x="15914" y="21392"/>
                    <a:pt x="15596" y="21293"/>
                  </a:cubicBezTo>
                  <a:cubicBezTo>
                    <a:pt x="15198" y="21194"/>
                    <a:pt x="14701" y="21014"/>
                    <a:pt x="14203" y="20756"/>
                  </a:cubicBezTo>
                  <a:cubicBezTo>
                    <a:pt x="12890" y="21373"/>
                    <a:pt x="11458" y="21810"/>
                    <a:pt x="10006" y="22009"/>
                  </a:cubicBezTo>
                  <a:cubicBezTo>
                    <a:pt x="9528" y="22072"/>
                    <a:pt x="9065" y="22111"/>
                    <a:pt x="8598" y="22111"/>
                  </a:cubicBezTo>
                  <a:cubicBezTo>
                    <a:pt x="8328" y="22111"/>
                    <a:pt x="8056" y="22098"/>
                    <a:pt x="7778" y="22069"/>
                  </a:cubicBezTo>
                  <a:cubicBezTo>
                    <a:pt x="6962" y="22009"/>
                    <a:pt x="6147" y="21870"/>
                    <a:pt x="5371" y="21591"/>
                  </a:cubicBezTo>
                  <a:cubicBezTo>
                    <a:pt x="5053" y="21492"/>
                    <a:pt x="4734" y="21353"/>
                    <a:pt x="4436" y="21194"/>
                  </a:cubicBezTo>
                  <a:cubicBezTo>
                    <a:pt x="4376" y="21174"/>
                    <a:pt x="4337" y="21154"/>
                    <a:pt x="4297" y="21154"/>
                  </a:cubicBezTo>
                  <a:cubicBezTo>
                    <a:pt x="4277" y="21154"/>
                    <a:pt x="4257" y="21114"/>
                    <a:pt x="4257" y="21114"/>
                  </a:cubicBezTo>
                  <a:cubicBezTo>
                    <a:pt x="4237" y="21094"/>
                    <a:pt x="4197" y="21094"/>
                    <a:pt x="4177" y="21074"/>
                  </a:cubicBezTo>
                  <a:cubicBezTo>
                    <a:pt x="4177" y="21074"/>
                    <a:pt x="4158" y="21074"/>
                    <a:pt x="4158" y="21054"/>
                  </a:cubicBezTo>
                  <a:cubicBezTo>
                    <a:pt x="4138" y="21014"/>
                    <a:pt x="4098" y="21014"/>
                    <a:pt x="4058" y="20995"/>
                  </a:cubicBezTo>
                  <a:cubicBezTo>
                    <a:pt x="4038" y="20995"/>
                    <a:pt x="3998" y="20975"/>
                    <a:pt x="3979" y="20975"/>
                  </a:cubicBezTo>
                  <a:cubicBezTo>
                    <a:pt x="3959" y="20975"/>
                    <a:pt x="3959" y="20955"/>
                    <a:pt x="3939" y="20955"/>
                  </a:cubicBezTo>
                  <a:cubicBezTo>
                    <a:pt x="3541" y="20716"/>
                    <a:pt x="3143" y="20457"/>
                    <a:pt x="2765" y="20159"/>
                  </a:cubicBezTo>
                  <a:cubicBezTo>
                    <a:pt x="2705" y="20099"/>
                    <a:pt x="2666" y="20080"/>
                    <a:pt x="2606" y="20020"/>
                  </a:cubicBezTo>
                  <a:cubicBezTo>
                    <a:pt x="2586" y="20000"/>
                    <a:pt x="2566" y="19980"/>
                    <a:pt x="2507" y="19960"/>
                  </a:cubicBezTo>
                  <a:lnTo>
                    <a:pt x="2447" y="19881"/>
                  </a:lnTo>
                  <a:lnTo>
                    <a:pt x="2407" y="19861"/>
                  </a:lnTo>
                  <a:cubicBezTo>
                    <a:pt x="2347" y="19801"/>
                    <a:pt x="2288" y="19721"/>
                    <a:pt x="2248" y="19682"/>
                  </a:cubicBezTo>
                  <a:cubicBezTo>
                    <a:pt x="1989" y="19463"/>
                    <a:pt x="1770" y="19204"/>
                    <a:pt x="1552" y="18966"/>
                  </a:cubicBezTo>
                  <a:lnTo>
                    <a:pt x="1512" y="18926"/>
                  </a:lnTo>
                  <a:cubicBezTo>
                    <a:pt x="1373" y="18707"/>
                    <a:pt x="1174" y="18488"/>
                    <a:pt x="975" y="18369"/>
                  </a:cubicBezTo>
                  <a:cubicBezTo>
                    <a:pt x="853" y="18291"/>
                    <a:pt x="737" y="18251"/>
                    <a:pt x="624" y="18251"/>
                  </a:cubicBezTo>
                  <a:cubicBezTo>
                    <a:pt x="534" y="18251"/>
                    <a:pt x="446" y="18276"/>
                    <a:pt x="358" y="18329"/>
                  </a:cubicBezTo>
                  <a:lnTo>
                    <a:pt x="298" y="18369"/>
                  </a:lnTo>
                  <a:lnTo>
                    <a:pt x="279" y="18389"/>
                  </a:lnTo>
                  <a:lnTo>
                    <a:pt x="199" y="18468"/>
                  </a:lnTo>
                  <a:cubicBezTo>
                    <a:pt x="159" y="18508"/>
                    <a:pt x="119" y="18528"/>
                    <a:pt x="99" y="18588"/>
                  </a:cubicBezTo>
                  <a:cubicBezTo>
                    <a:pt x="20" y="18687"/>
                    <a:pt x="0" y="18787"/>
                    <a:pt x="0" y="18886"/>
                  </a:cubicBezTo>
                  <a:cubicBezTo>
                    <a:pt x="0" y="18985"/>
                    <a:pt x="20" y="19105"/>
                    <a:pt x="80" y="19224"/>
                  </a:cubicBezTo>
                  <a:cubicBezTo>
                    <a:pt x="99" y="19284"/>
                    <a:pt x="119" y="19363"/>
                    <a:pt x="179" y="19383"/>
                  </a:cubicBezTo>
                  <a:lnTo>
                    <a:pt x="179" y="19403"/>
                  </a:lnTo>
                  <a:lnTo>
                    <a:pt x="219" y="19463"/>
                  </a:lnTo>
                  <a:lnTo>
                    <a:pt x="298" y="19523"/>
                  </a:lnTo>
                  <a:cubicBezTo>
                    <a:pt x="696" y="19980"/>
                    <a:pt x="1094" y="20398"/>
                    <a:pt x="1552" y="20796"/>
                  </a:cubicBezTo>
                  <a:cubicBezTo>
                    <a:pt x="1691" y="20955"/>
                    <a:pt x="1870" y="21094"/>
                    <a:pt x="2009" y="21213"/>
                  </a:cubicBezTo>
                  <a:cubicBezTo>
                    <a:pt x="2069" y="21273"/>
                    <a:pt x="2148" y="21313"/>
                    <a:pt x="2188" y="21373"/>
                  </a:cubicBezTo>
                  <a:lnTo>
                    <a:pt x="2208" y="21373"/>
                  </a:lnTo>
                  <a:lnTo>
                    <a:pt x="2288" y="21412"/>
                  </a:lnTo>
                  <a:lnTo>
                    <a:pt x="2367" y="21492"/>
                  </a:lnTo>
                  <a:lnTo>
                    <a:pt x="2507" y="21611"/>
                  </a:lnTo>
                  <a:lnTo>
                    <a:pt x="2566" y="21651"/>
                  </a:lnTo>
                  <a:lnTo>
                    <a:pt x="2904" y="21910"/>
                  </a:lnTo>
                  <a:cubicBezTo>
                    <a:pt x="3143" y="22089"/>
                    <a:pt x="3382" y="22268"/>
                    <a:pt x="3640" y="22427"/>
                  </a:cubicBezTo>
                  <a:cubicBezTo>
                    <a:pt x="3660" y="22467"/>
                    <a:pt x="3680" y="22487"/>
                    <a:pt x="3700" y="22487"/>
                  </a:cubicBezTo>
                  <a:lnTo>
                    <a:pt x="3740" y="22506"/>
                  </a:lnTo>
                  <a:cubicBezTo>
                    <a:pt x="3760" y="22526"/>
                    <a:pt x="3780" y="22526"/>
                    <a:pt x="3800" y="22566"/>
                  </a:cubicBezTo>
                  <a:cubicBezTo>
                    <a:pt x="3839" y="22586"/>
                    <a:pt x="3859" y="22606"/>
                    <a:pt x="3879" y="22606"/>
                  </a:cubicBezTo>
                  <a:lnTo>
                    <a:pt x="3899" y="22606"/>
                  </a:lnTo>
                  <a:cubicBezTo>
                    <a:pt x="3939" y="22626"/>
                    <a:pt x="3959" y="22666"/>
                    <a:pt x="3979" y="22666"/>
                  </a:cubicBezTo>
                  <a:cubicBezTo>
                    <a:pt x="3998" y="22685"/>
                    <a:pt x="4038" y="22685"/>
                    <a:pt x="4038" y="22705"/>
                  </a:cubicBezTo>
                  <a:cubicBezTo>
                    <a:pt x="4078" y="22745"/>
                    <a:pt x="4098" y="22765"/>
                    <a:pt x="4158" y="22785"/>
                  </a:cubicBezTo>
                  <a:cubicBezTo>
                    <a:pt x="4237" y="22845"/>
                    <a:pt x="4277" y="22865"/>
                    <a:pt x="4357" y="22904"/>
                  </a:cubicBezTo>
                  <a:cubicBezTo>
                    <a:pt x="4834" y="23203"/>
                    <a:pt x="5291" y="23481"/>
                    <a:pt x="5789" y="23760"/>
                  </a:cubicBezTo>
                  <a:cubicBezTo>
                    <a:pt x="6982" y="24356"/>
                    <a:pt x="8236" y="24834"/>
                    <a:pt x="9529" y="25152"/>
                  </a:cubicBezTo>
                  <a:cubicBezTo>
                    <a:pt x="10563" y="25411"/>
                    <a:pt x="11637" y="25590"/>
                    <a:pt x="12711" y="25669"/>
                  </a:cubicBezTo>
                  <a:cubicBezTo>
                    <a:pt x="13125" y="25700"/>
                    <a:pt x="13536" y="25716"/>
                    <a:pt x="13946" y="25716"/>
                  </a:cubicBezTo>
                  <a:cubicBezTo>
                    <a:pt x="14601" y="25716"/>
                    <a:pt x="15254" y="25675"/>
                    <a:pt x="15914" y="25590"/>
                  </a:cubicBezTo>
                  <a:cubicBezTo>
                    <a:pt x="18063" y="25331"/>
                    <a:pt x="20092" y="24555"/>
                    <a:pt x="21842" y="23282"/>
                  </a:cubicBezTo>
                  <a:cubicBezTo>
                    <a:pt x="22061" y="23143"/>
                    <a:pt x="22260" y="22964"/>
                    <a:pt x="22479" y="22785"/>
                  </a:cubicBezTo>
                  <a:cubicBezTo>
                    <a:pt x="22678" y="22606"/>
                    <a:pt x="22877" y="22427"/>
                    <a:pt x="23076" y="22248"/>
                  </a:cubicBezTo>
                  <a:cubicBezTo>
                    <a:pt x="23274" y="22049"/>
                    <a:pt x="23454" y="21870"/>
                    <a:pt x="23633" y="21671"/>
                  </a:cubicBezTo>
                  <a:cubicBezTo>
                    <a:pt x="23792" y="21472"/>
                    <a:pt x="23971" y="21273"/>
                    <a:pt x="24150" y="21054"/>
                  </a:cubicBezTo>
                  <a:cubicBezTo>
                    <a:pt x="24826" y="20199"/>
                    <a:pt x="25363" y="19284"/>
                    <a:pt x="25821" y="18289"/>
                  </a:cubicBezTo>
                  <a:cubicBezTo>
                    <a:pt x="26238" y="17295"/>
                    <a:pt x="26557" y="16240"/>
                    <a:pt x="26756" y="15206"/>
                  </a:cubicBezTo>
                  <a:cubicBezTo>
                    <a:pt x="26955" y="14132"/>
                    <a:pt x="27054" y="13057"/>
                    <a:pt x="27034" y="11963"/>
                  </a:cubicBezTo>
                  <a:cubicBezTo>
                    <a:pt x="27014" y="9815"/>
                    <a:pt x="26577" y="7647"/>
                    <a:pt x="25781" y="5637"/>
                  </a:cubicBezTo>
                  <a:cubicBezTo>
                    <a:pt x="25443" y="5041"/>
                    <a:pt x="25144" y="4404"/>
                    <a:pt x="24846" y="3787"/>
                  </a:cubicBezTo>
                  <a:cubicBezTo>
                    <a:pt x="24819" y="3787"/>
                    <a:pt x="24811" y="3779"/>
                    <a:pt x="24819" y="3779"/>
                  </a:cubicBezTo>
                  <a:cubicBezTo>
                    <a:pt x="24824" y="3779"/>
                    <a:pt x="24833" y="3781"/>
                    <a:pt x="24846" y="3787"/>
                  </a:cubicBezTo>
                  <a:cubicBezTo>
                    <a:pt x="24826" y="3767"/>
                    <a:pt x="24826" y="3748"/>
                    <a:pt x="24826" y="3748"/>
                  </a:cubicBezTo>
                  <a:cubicBezTo>
                    <a:pt x="24826" y="3708"/>
                    <a:pt x="24786" y="3708"/>
                    <a:pt x="24786" y="3688"/>
                  </a:cubicBezTo>
                  <a:cubicBezTo>
                    <a:pt x="24786" y="3668"/>
                    <a:pt x="24766" y="3648"/>
                    <a:pt x="24766" y="3648"/>
                  </a:cubicBezTo>
                  <a:cubicBezTo>
                    <a:pt x="24766" y="3648"/>
                    <a:pt x="24766" y="3608"/>
                    <a:pt x="24747" y="3608"/>
                  </a:cubicBezTo>
                  <a:cubicBezTo>
                    <a:pt x="24747" y="3588"/>
                    <a:pt x="24727" y="3569"/>
                    <a:pt x="24727" y="3569"/>
                  </a:cubicBezTo>
                  <a:cubicBezTo>
                    <a:pt x="24727" y="3549"/>
                    <a:pt x="24687" y="3509"/>
                    <a:pt x="24687" y="3489"/>
                  </a:cubicBezTo>
                  <a:cubicBezTo>
                    <a:pt x="24448" y="3012"/>
                    <a:pt x="24150" y="2554"/>
                    <a:pt x="23851" y="2097"/>
                  </a:cubicBezTo>
                  <a:lnTo>
                    <a:pt x="23831" y="2077"/>
                  </a:lnTo>
                  <a:lnTo>
                    <a:pt x="23792" y="2057"/>
                  </a:lnTo>
                  <a:cubicBezTo>
                    <a:pt x="23792" y="2017"/>
                    <a:pt x="23772" y="2017"/>
                    <a:pt x="23772" y="1997"/>
                  </a:cubicBezTo>
                  <a:cubicBezTo>
                    <a:pt x="23772" y="1977"/>
                    <a:pt x="23752" y="1977"/>
                    <a:pt x="23752" y="1977"/>
                  </a:cubicBezTo>
                  <a:cubicBezTo>
                    <a:pt x="23752" y="1957"/>
                    <a:pt x="23732" y="1957"/>
                    <a:pt x="23732" y="1917"/>
                  </a:cubicBezTo>
                  <a:lnTo>
                    <a:pt x="23672" y="1878"/>
                  </a:lnTo>
                  <a:cubicBezTo>
                    <a:pt x="23274" y="1301"/>
                    <a:pt x="22857" y="764"/>
                    <a:pt x="22399" y="227"/>
                  </a:cubicBezTo>
                  <a:cubicBezTo>
                    <a:pt x="22340" y="167"/>
                    <a:pt x="22240" y="87"/>
                    <a:pt x="22141" y="67"/>
                  </a:cubicBezTo>
                  <a:cubicBezTo>
                    <a:pt x="22066" y="23"/>
                    <a:pt x="21991" y="0"/>
                    <a:pt x="2191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4" name="Google Shape;2670;p32">
              <a:extLst>
                <a:ext uri="{FF2B5EF4-FFF2-40B4-BE49-F238E27FC236}">
                  <a16:creationId xmlns:a16="http://schemas.microsoft.com/office/drawing/2014/main" id="{4497F298-43F5-42DA-AF75-5194C047ADD7}"/>
                </a:ext>
              </a:extLst>
            </p:cNvPr>
            <p:cNvSpPr/>
            <p:nvPr/>
          </p:nvSpPr>
          <p:spPr>
            <a:xfrm>
              <a:off x="5394317" y="3844685"/>
              <a:ext cx="344077" cy="352068"/>
            </a:xfrm>
            <a:custGeom>
              <a:avLst/>
              <a:gdLst/>
              <a:ahLst/>
              <a:cxnLst/>
              <a:rect l="l" t="t" r="r" b="b"/>
              <a:pathLst>
                <a:path w="9430" h="9649" extrusionOk="0">
                  <a:moveTo>
                    <a:pt x="4675" y="0"/>
                  </a:moveTo>
                  <a:cubicBezTo>
                    <a:pt x="4616" y="0"/>
                    <a:pt x="4516" y="0"/>
                    <a:pt x="4417" y="20"/>
                  </a:cubicBezTo>
                  <a:cubicBezTo>
                    <a:pt x="4198" y="40"/>
                    <a:pt x="3880" y="80"/>
                    <a:pt x="3482" y="199"/>
                  </a:cubicBezTo>
                  <a:cubicBezTo>
                    <a:pt x="3084" y="318"/>
                    <a:pt x="2607" y="517"/>
                    <a:pt x="2129" y="875"/>
                  </a:cubicBezTo>
                  <a:cubicBezTo>
                    <a:pt x="1672" y="1194"/>
                    <a:pt x="1194" y="1671"/>
                    <a:pt x="836" y="2268"/>
                  </a:cubicBezTo>
                  <a:cubicBezTo>
                    <a:pt x="478" y="2865"/>
                    <a:pt x="199" y="3581"/>
                    <a:pt x="100" y="4357"/>
                  </a:cubicBezTo>
                  <a:cubicBezTo>
                    <a:pt x="1" y="5152"/>
                    <a:pt x="80" y="6008"/>
                    <a:pt x="418" y="6843"/>
                  </a:cubicBezTo>
                  <a:cubicBezTo>
                    <a:pt x="697" y="7619"/>
                    <a:pt x="1234" y="8315"/>
                    <a:pt x="1950" y="8813"/>
                  </a:cubicBezTo>
                  <a:lnTo>
                    <a:pt x="1970" y="8832"/>
                  </a:lnTo>
                  <a:cubicBezTo>
                    <a:pt x="1990" y="8832"/>
                    <a:pt x="1990" y="8852"/>
                    <a:pt x="2010" y="8852"/>
                  </a:cubicBezTo>
                  <a:cubicBezTo>
                    <a:pt x="2010" y="8852"/>
                    <a:pt x="2030" y="8852"/>
                    <a:pt x="2030" y="8872"/>
                  </a:cubicBezTo>
                  <a:cubicBezTo>
                    <a:pt x="2069" y="8872"/>
                    <a:pt x="2069" y="8892"/>
                    <a:pt x="2089" y="8892"/>
                  </a:cubicBezTo>
                  <a:lnTo>
                    <a:pt x="2109" y="8892"/>
                  </a:lnTo>
                  <a:cubicBezTo>
                    <a:pt x="2129" y="8932"/>
                    <a:pt x="2189" y="8952"/>
                    <a:pt x="2209" y="8972"/>
                  </a:cubicBezTo>
                  <a:cubicBezTo>
                    <a:pt x="2229" y="8972"/>
                    <a:pt x="2229" y="8992"/>
                    <a:pt x="2268" y="8992"/>
                  </a:cubicBezTo>
                  <a:cubicBezTo>
                    <a:pt x="2308" y="9031"/>
                    <a:pt x="2328" y="9051"/>
                    <a:pt x="2388" y="9071"/>
                  </a:cubicBezTo>
                  <a:cubicBezTo>
                    <a:pt x="2686" y="9250"/>
                    <a:pt x="3024" y="9370"/>
                    <a:pt x="3362" y="9469"/>
                  </a:cubicBezTo>
                  <a:cubicBezTo>
                    <a:pt x="3800" y="9588"/>
                    <a:pt x="4278" y="9648"/>
                    <a:pt x="4755" y="9648"/>
                  </a:cubicBezTo>
                  <a:cubicBezTo>
                    <a:pt x="5690" y="9628"/>
                    <a:pt x="6605" y="9330"/>
                    <a:pt x="7361" y="8793"/>
                  </a:cubicBezTo>
                  <a:cubicBezTo>
                    <a:pt x="8097" y="8275"/>
                    <a:pt x="8694" y="7559"/>
                    <a:pt x="9032" y="6764"/>
                  </a:cubicBezTo>
                  <a:cubicBezTo>
                    <a:pt x="9191" y="6366"/>
                    <a:pt x="9290" y="5948"/>
                    <a:pt x="9370" y="5550"/>
                  </a:cubicBezTo>
                  <a:cubicBezTo>
                    <a:pt x="9390" y="5351"/>
                    <a:pt x="9430" y="5152"/>
                    <a:pt x="9430" y="4914"/>
                  </a:cubicBezTo>
                  <a:cubicBezTo>
                    <a:pt x="9430" y="4715"/>
                    <a:pt x="9430" y="4516"/>
                    <a:pt x="9390" y="4317"/>
                  </a:cubicBezTo>
                  <a:cubicBezTo>
                    <a:pt x="9350" y="3979"/>
                    <a:pt x="9271" y="3621"/>
                    <a:pt x="9171" y="3302"/>
                  </a:cubicBezTo>
                  <a:lnTo>
                    <a:pt x="9092" y="3083"/>
                  </a:lnTo>
                  <a:cubicBezTo>
                    <a:pt x="9092" y="3083"/>
                    <a:pt x="9092" y="3064"/>
                    <a:pt x="9072" y="3064"/>
                  </a:cubicBezTo>
                  <a:cubicBezTo>
                    <a:pt x="9072" y="3024"/>
                    <a:pt x="9052" y="3004"/>
                    <a:pt x="9052" y="2984"/>
                  </a:cubicBezTo>
                  <a:lnTo>
                    <a:pt x="9052" y="2964"/>
                  </a:lnTo>
                  <a:cubicBezTo>
                    <a:pt x="9052" y="2924"/>
                    <a:pt x="9032" y="2924"/>
                    <a:pt x="9032" y="2904"/>
                  </a:cubicBezTo>
                  <a:lnTo>
                    <a:pt x="9032" y="2885"/>
                  </a:lnTo>
                  <a:cubicBezTo>
                    <a:pt x="9032" y="2865"/>
                    <a:pt x="8992" y="2825"/>
                    <a:pt x="8992" y="2805"/>
                  </a:cubicBezTo>
                  <a:cubicBezTo>
                    <a:pt x="8893" y="2606"/>
                    <a:pt x="8793" y="2427"/>
                    <a:pt x="8694" y="2268"/>
                  </a:cubicBezTo>
                  <a:cubicBezTo>
                    <a:pt x="8336" y="1671"/>
                    <a:pt x="7878" y="1194"/>
                    <a:pt x="7401" y="875"/>
                  </a:cubicBezTo>
                  <a:cubicBezTo>
                    <a:pt x="6943" y="537"/>
                    <a:pt x="6466" y="318"/>
                    <a:pt x="6068" y="199"/>
                  </a:cubicBezTo>
                  <a:cubicBezTo>
                    <a:pt x="5670" y="80"/>
                    <a:pt x="5352" y="40"/>
                    <a:pt x="5113" y="20"/>
                  </a:cubicBezTo>
                  <a:cubicBezTo>
                    <a:pt x="4894" y="20"/>
                    <a:pt x="4775" y="0"/>
                    <a:pt x="477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5" name="Google Shape;2671;p32">
              <a:extLst>
                <a:ext uri="{FF2B5EF4-FFF2-40B4-BE49-F238E27FC236}">
                  <a16:creationId xmlns:a16="http://schemas.microsoft.com/office/drawing/2014/main" id="{1A0413E0-744B-4A65-A24C-AD58272C582C}"/>
                </a:ext>
              </a:extLst>
            </p:cNvPr>
            <p:cNvSpPr/>
            <p:nvPr/>
          </p:nvSpPr>
          <p:spPr>
            <a:xfrm>
              <a:off x="3194403" y="3420535"/>
              <a:ext cx="983557" cy="944990"/>
            </a:xfrm>
            <a:custGeom>
              <a:avLst/>
              <a:gdLst/>
              <a:ahLst/>
              <a:cxnLst/>
              <a:rect l="l" t="t" r="r" b="b"/>
              <a:pathLst>
                <a:path w="26956" h="25899" extrusionOk="0">
                  <a:moveTo>
                    <a:pt x="5051" y="1"/>
                  </a:moveTo>
                  <a:cubicBezTo>
                    <a:pt x="5025" y="1"/>
                    <a:pt x="4999" y="3"/>
                    <a:pt x="4974" y="8"/>
                  </a:cubicBezTo>
                  <a:cubicBezTo>
                    <a:pt x="4835" y="48"/>
                    <a:pt x="4715" y="87"/>
                    <a:pt x="4616" y="147"/>
                  </a:cubicBezTo>
                  <a:cubicBezTo>
                    <a:pt x="4576" y="167"/>
                    <a:pt x="4516" y="207"/>
                    <a:pt x="4477" y="266"/>
                  </a:cubicBezTo>
                  <a:cubicBezTo>
                    <a:pt x="4437" y="286"/>
                    <a:pt x="4377" y="366"/>
                    <a:pt x="4337" y="406"/>
                  </a:cubicBezTo>
                  <a:cubicBezTo>
                    <a:pt x="3979" y="863"/>
                    <a:pt x="3621" y="1341"/>
                    <a:pt x="3283" y="1838"/>
                  </a:cubicBezTo>
                  <a:cubicBezTo>
                    <a:pt x="3243" y="1878"/>
                    <a:pt x="3223" y="1898"/>
                    <a:pt x="3184" y="1957"/>
                  </a:cubicBezTo>
                  <a:cubicBezTo>
                    <a:pt x="3144" y="1977"/>
                    <a:pt x="3144" y="1997"/>
                    <a:pt x="3124" y="1997"/>
                  </a:cubicBezTo>
                  <a:cubicBezTo>
                    <a:pt x="3124" y="2037"/>
                    <a:pt x="3104" y="2037"/>
                    <a:pt x="3104" y="2057"/>
                  </a:cubicBezTo>
                  <a:lnTo>
                    <a:pt x="3084" y="2077"/>
                  </a:lnTo>
                  <a:cubicBezTo>
                    <a:pt x="3044" y="2096"/>
                    <a:pt x="3044" y="2136"/>
                    <a:pt x="3025" y="2156"/>
                  </a:cubicBezTo>
                  <a:cubicBezTo>
                    <a:pt x="3005" y="2196"/>
                    <a:pt x="2945" y="2256"/>
                    <a:pt x="2925" y="2295"/>
                  </a:cubicBezTo>
                  <a:lnTo>
                    <a:pt x="2786" y="2534"/>
                  </a:lnTo>
                  <a:lnTo>
                    <a:pt x="2547" y="2892"/>
                  </a:lnTo>
                  <a:lnTo>
                    <a:pt x="2328" y="3290"/>
                  </a:lnTo>
                  <a:cubicBezTo>
                    <a:pt x="2289" y="3370"/>
                    <a:pt x="2229" y="3469"/>
                    <a:pt x="2189" y="3549"/>
                  </a:cubicBezTo>
                  <a:lnTo>
                    <a:pt x="2189" y="3569"/>
                  </a:lnTo>
                  <a:cubicBezTo>
                    <a:pt x="2149" y="3588"/>
                    <a:pt x="2149" y="3608"/>
                    <a:pt x="2129" y="3648"/>
                  </a:cubicBezTo>
                  <a:cubicBezTo>
                    <a:pt x="2109" y="3668"/>
                    <a:pt x="2109" y="3688"/>
                    <a:pt x="2090" y="3708"/>
                  </a:cubicBezTo>
                  <a:cubicBezTo>
                    <a:pt x="2090" y="3748"/>
                    <a:pt x="2050" y="3748"/>
                    <a:pt x="2050" y="3767"/>
                  </a:cubicBezTo>
                  <a:cubicBezTo>
                    <a:pt x="2050" y="3767"/>
                    <a:pt x="2050" y="3787"/>
                    <a:pt x="2030" y="3787"/>
                  </a:cubicBezTo>
                  <a:cubicBezTo>
                    <a:pt x="2030" y="3787"/>
                    <a:pt x="2030" y="3807"/>
                    <a:pt x="2010" y="3807"/>
                  </a:cubicBezTo>
                  <a:cubicBezTo>
                    <a:pt x="2010" y="3807"/>
                    <a:pt x="2010" y="3847"/>
                    <a:pt x="1990" y="3847"/>
                  </a:cubicBezTo>
                  <a:cubicBezTo>
                    <a:pt x="1950" y="3907"/>
                    <a:pt x="1911" y="3966"/>
                    <a:pt x="1891" y="4046"/>
                  </a:cubicBezTo>
                  <a:cubicBezTo>
                    <a:pt x="1732" y="4305"/>
                    <a:pt x="1632" y="4583"/>
                    <a:pt x="1513" y="4842"/>
                  </a:cubicBezTo>
                  <a:cubicBezTo>
                    <a:pt x="1294" y="5379"/>
                    <a:pt x="1055" y="5896"/>
                    <a:pt x="896" y="6473"/>
                  </a:cubicBezTo>
                  <a:cubicBezTo>
                    <a:pt x="339" y="8223"/>
                    <a:pt x="41" y="10034"/>
                    <a:pt x="21" y="11864"/>
                  </a:cubicBezTo>
                  <a:cubicBezTo>
                    <a:pt x="1" y="12998"/>
                    <a:pt x="100" y="14112"/>
                    <a:pt x="299" y="15206"/>
                  </a:cubicBezTo>
                  <a:cubicBezTo>
                    <a:pt x="498" y="16300"/>
                    <a:pt x="816" y="17374"/>
                    <a:pt x="1254" y="18389"/>
                  </a:cubicBezTo>
                  <a:cubicBezTo>
                    <a:pt x="1712" y="19403"/>
                    <a:pt x="2249" y="20378"/>
                    <a:pt x="2945" y="21253"/>
                  </a:cubicBezTo>
                  <a:cubicBezTo>
                    <a:pt x="3641" y="22109"/>
                    <a:pt x="4437" y="22884"/>
                    <a:pt x="5372" y="23541"/>
                  </a:cubicBezTo>
                  <a:cubicBezTo>
                    <a:pt x="6267" y="24177"/>
                    <a:pt x="7262" y="24695"/>
                    <a:pt x="8316" y="25073"/>
                  </a:cubicBezTo>
                  <a:cubicBezTo>
                    <a:pt x="9370" y="25451"/>
                    <a:pt x="10484" y="25689"/>
                    <a:pt x="11578" y="25828"/>
                  </a:cubicBezTo>
                  <a:cubicBezTo>
                    <a:pt x="12089" y="25874"/>
                    <a:pt x="12603" y="25899"/>
                    <a:pt x="13118" y="25899"/>
                  </a:cubicBezTo>
                  <a:cubicBezTo>
                    <a:pt x="13727" y="25899"/>
                    <a:pt x="14337" y="25864"/>
                    <a:pt x="14940" y="25789"/>
                  </a:cubicBezTo>
                  <a:cubicBezTo>
                    <a:pt x="16014" y="25669"/>
                    <a:pt x="17049" y="25451"/>
                    <a:pt x="18063" y="25132"/>
                  </a:cubicBezTo>
                  <a:cubicBezTo>
                    <a:pt x="18203" y="25073"/>
                    <a:pt x="18322" y="25053"/>
                    <a:pt x="18421" y="24993"/>
                  </a:cubicBezTo>
                  <a:cubicBezTo>
                    <a:pt x="18541" y="24973"/>
                    <a:pt x="18640" y="24933"/>
                    <a:pt x="18760" y="24874"/>
                  </a:cubicBezTo>
                  <a:lnTo>
                    <a:pt x="19356" y="24655"/>
                  </a:lnTo>
                  <a:cubicBezTo>
                    <a:pt x="19416" y="24635"/>
                    <a:pt x="19496" y="24595"/>
                    <a:pt x="19535" y="24575"/>
                  </a:cubicBezTo>
                  <a:cubicBezTo>
                    <a:pt x="19754" y="24476"/>
                    <a:pt x="19953" y="24396"/>
                    <a:pt x="20192" y="24297"/>
                  </a:cubicBezTo>
                  <a:lnTo>
                    <a:pt x="20331" y="24237"/>
                  </a:lnTo>
                  <a:lnTo>
                    <a:pt x="21087" y="23859"/>
                  </a:lnTo>
                  <a:cubicBezTo>
                    <a:pt x="21545" y="23601"/>
                    <a:pt x="22002" y="23342"/>
                    <a:pt x="22480" y="23063"/>
                  </a:cubicBezTo>
                  <a:cubicBezTo>
                    <a:pt x="22599" y="22984"/>
                    <a:pt x="22718" y="22904"/>
                    <a:pt x="22838" y="22805"/>
                  </a:cubicBezTo>
                  <a:cubicBezTo>
                    <a:pt x="22877" y="22785"/>
                    <a:pt x="22897" y="22785"/>
                    <a:pt x="22917" y="22765"/>
                  </a:cubicBezTo>
                  <a:cubicBezTo>
                    <a:pt x="22937" y="22745"/>
                    <a:pt x="22977" y="22705"/>
                    <a:pt x="22997" y="22705"/>
                  </a:cubicBezTo>
                  <a:cubicBezTo>
                    <a:pt x="23017" y="22685"/>
                    <a:pt x="23076" y="22666"/>
                    <a:pt x="23096" y="22646"/>
                  </a:cubicBezTo>
                  <a:cubicBezTo>
                    <a:pt x="23116" y="22646"/>
                    <a:pt x="23116" y="22606"/>
                    <a:pt x="23136" y="22606"/>
                  </a:cubicBezTo>
                  <a:cubicBezTo>
                    <a:pt x="23136" y="22606"/>
                    <a:pt x="23176" y="22606"/>
                    <a:pt x="23176" y="22586"/>
                  </a:cubicBezTo>
                  <a:cubicBezTo>
                    <a:pt x="23176" y="22586"/>
                    <a:pt x="23196" y="22586"/>
                    <a:pt x="23196" y="22566"/>
                  </a:cubicBezTo>
                  <a:cubicBezTo>
                    <a:pt x="23216" y="22566"/>
                    <a:pt x="23216" y="22546"/>
                    <a:pt x="23236" y="22546"/>
                  </a:cubicBezTo>
                  <a:lnTo>
                    <a:pt x="23295" y="22487"/>
                  </a:lnTo>
                  <a:cubicBezTo>
                    <a:pt x="23594" y="22288"/>
                    <a:pt x="23872" y="22089"/>
                    <a:pt x="24131" y="21870"/>
                  </a:cubicBezTo>
                  <a:cubicBezTo>
                    <a:pt x="24170" y="21890"/>
                    <a:pt x="24208" y="21898"/>
                    <a:pt x="24244" y="21898"/>
                  </a:cubicBezTo>
                  <a:cubicBezTo>
                    <a:pt x="24352" y="21898"/>
                    <a:pt x="24449" y="21820"/>
                    <a:pt x="24568" y="21731"/>
                  </a:cubicBezTo>
                  <a:lnTo>
                    <a:pt x="24608" y="21671"/>
                  </a:lnTo>
                  <a:lnTo>
                    <a:pt x="24628" y="21651"/>
                  </a:lnTo>
                  <a:cubicBezTo>
                    <a:pt x="24668" y="21651"/>
                    <a:pt x="24668" y="21631"/>
                    <a:pt x="24688" y="21631"/>
                  </a:cubicBezTo>
                  <a:cubicBezTo>
                    <a:pt x="24708" y="21631"/>
                    <a:pt x="24708" y="21591"/>
                    <a:pt x="24727" y="21591"/>
                  </a:cubicBezTo>
                  <a:cubicBezTo>
                    <a:pt x="24767" y="21571"/>
                    <a:pt x="24787" y="21552"/>
                    <a:pt x="24807" y="21552"/>
                  </a:cubicBezTo>
                  <a:lnTo>
                    <a:pt x="24887" y="21472"/>
                  </a:lnTo>
                  <a:cubicBezTo>
                    <a:pt x="25483" y="20955"/>
                    <a:pt x="26060" y="20378"/>
                    <a:pt x="26577" y="19781"/>
                  </a:cubicBezTo>
                  <a:lnTo>
                    <a:pt x="26717" y="19642"/>
                  </a:lnTo>
                  <a:cubicBezTo>
                    <a:pt x="26776" y="19582"/>
                    <a:pt x="26796" y="19562"/>
                    <a:pt x="26836" y="19483"/>
                  </a:cubicBezTo>
                  <a:cubicBezTo>
                    <a:pt x="26876" y="19383"/>
                    <a:pt x="26936" y="19264"/>
                    <a:pt x="26936" y="19145"/>
                  </a:cubicBezTo>
                  <a:cubicBezTo>
                    <a:pt x="26955" y="18906"/>
                    <a:pt x="26796" y="18707"/>
                    <a:pt x="26597" y="18568"/>
                  </a:cubicBezTo>
                  <a:cubicBezTo>
                    <a:pt x="26498" y="18488"/>
                    <a:pt x="26398" y="18468"/>
                    <a:pt x="26299" y="18468"/>
                  </a:cubicBezTo>
                  <a:lnTo>
                    <a:pt x="26219" y="18468"/>
                  </a:lnTo>
                  <a:cubicBezTo>
                    <a:pt x="26219" y="18468"/>
                    <a:pt x="26180" y="18488"/>
                    <a:pt x="26120" y="18488"/>
                  </a:cubicBezTo>
                  <a:lnTo>
                    <a:pt x="25981" y="18568"/>
                  </a:lnTo>
                  <a:cubicBezTo>
                    <a:pt x="25782" y="18687"/>
                    <a:pt x="25583" y="18906"/>
                    <a:pt x="25463" y="19105"/>
                  </a:cubicBezTo>
                  <a:lnTo>
                    <a:pt x="25463" y="19145"/>
                  </a:lnTo>
                  <a:cubicBezTo>
                    <a:pt x="25185" y="19443"/>
                    <a:pt x="24906" y="19741"/>
                    <a:pt x="24608" y="20000"/>
                  </a:cubicBezTo>
                  <a:cubicBezTo>
                    <a:pt x="24588" y="20040"/>
                    <a:pt x="24529" y="20060"/>
                    <a:pt x="24509" y="20099"/>
                  </a:cubicBezTo>
                  <a:cubicBezTo>
                    <a:pt x="24489" y="20139"/>
                    <a:pt x="24469" y="20159"/>
                    <a:pt x="24409" y="20179"/>
                  </a:cubicBezTo>
                  <a:lnTo>
                    <a:pt x="24369" y="20239"/>
                  </a:lnTo>
                  <a:lnTo>
                    <a:pt x="24349" y="20259"/>
                  </a:lnTo>
                  <a:lnTo>
                    <a:pt x="24310" y="20278"/>
                  </a:lnTo>
                  <a:cubicBezTo>
                    <a:pt x="24290" y="20298"/>
                    <a:pt x="24270" y="20338"/>
                    <a:pt x="24230" y="20338"/>
                  </a:cubicBezTo>
                  <a:cubicBezTo>
                    <a:pt x="24071" y="20477"/>
                    <a:pt x="23892" y="20597"/>
                    <a:pt x="23713" y="20736"/>
                  </a:cubicBezTo>
                  <a:cubicBezTo>
                    <a:pt x="23494" y="20895"/>
                    <a:pt x="23236" y="21054"/>
                    <a:pt x="22997" y="21174"/>
                  </a:cubicBezTo>
                  <a:cubicBezTo>
                    <a:pt x="22977" y="21193"/>
                    <a:pt x="22957" y="21193"/>
                    <a:pt x="22917" y="21233"/>
                  </a:cubicBezTo>
                  <a:lnTo>
                    <a:pt x="22897" y="21253"/>
                  </a:lnTo>
                  <a:cubicBezTo>
                    <a:pt x="22897" y="21253"/>
                    <a:pt x="22877" y="21253"/>
                    <a:pt x="22877" y="21273"/>
                  </a:cubicBezTo>
                  <a:cubicBezTo>
                    <a:pt x="22858" y="21273"/>
                    <a:pt x="22858" y="21293"/>
                    <a:pt x="22818" y="21293"/>
                  </a:cubicBezTo>
                  <a:cubicBezTo>
                    <a:pt x="22798" y="21313"/>
                    <a:pt x="22738" y="21353"/>
                    <a:pt x="22718" y="21353"/>
                  </a:cubicBezTo>
                  <a:cubicBezTo>
                    <a:pt x="22698" y="21373"/>
                    <a:pt x="22639" y="21373"/>
                    <a:pt x="22619" y="21392"/>
                  </a:cubicBezTo>
                  <a:cubicBezTo>
                    <a:pt x="22599" y="21392"/>
                    <a:pt x="22579" y="21412"/>
                    <a:pt x="22539" y="21412"/>
                  </a:cubicBezTo>
                  <a:cubicBezTo>
                    <a:pt x="22241" y="21571"/>
                    <a:pt x="21923" y="21711"/>
                    <a:pt x="21604" y="21810"/>
                  </a:cubicBezTo>
                  <a:cubicBezTo>
                    <a:pt x="20592" y="22188"/>
                    <a:pt x="19505" y="22356"/>
                    <a:pt x="18427" y="22356"/>
                  </a:cubicBezTo>
                  <a:cubicBezTo>
                    <a:pt x="17917" y="22356"/>
                    <a:pt x="17408" y="22318"/>
                    <a:pt x="16910" y="22248"/>
                  </a:cubicBezTo>
                  <a:cubicBezTo>
                    <a:pt x="16134" y="22148"/>
                    <a:pt x="15338" y="21949"/>
                    <a:pt x="14582" y="21691"/>
                  </a:cubicBezTo>
                  <a:cubicBezTo>
                    <a:pt x="13926" y="21472"/>
                    <a:pt x="13269" y="21193"/>
                    <a:pt x="12653" y="20895"/>
                  </a:cubicBezTo>
                  <a:cubicBezTo>
                    <a:pt x="12155" y="21174"/>
                    <a:pt x="11698" y="21313"/>
                    <a:pt x="11300" y="21452"/>
                  </a:cubicBezTo>
                  <a:cubicBezTo>
                    <a:pt x="10962" y="21512"/>
                    <a:pt x="10683" y="21571"/>
                    <a:pt x="10464" y="21591"/>
                  </a:cubicBezTo>
                  <a:cubicBezTo>
                    <a:pt x="10256" y="21626"/>
                    <a:pt x="10035" y="21647"/>
                    <a:pt x="9808" y="21647"/>
                  </a:cubicBezTo>
                  <a:cubicBezTo>
                    <a:pt x="9644" y="21647"/>
                    <a:pt x="9477" y="21636"/>
                    <a:pt x="9311" y="21611"/>
                  </a:cubicBezTo>
                  <a:cubicBezTo>
                    <a:pt x="8555" y="21552"/>
                    <a:pt x="7759" y="21293"/>
                    <a:pt x="7003" y="20796"/>
                  </a:cubicBezTo>
                  <a:cubicBezTo>
                    <a:pt x="6904" y="20756"/>
                    <a:pt x="6824" y="20676"/>
                    <a:pt x="6764" y="20597"/>
                  </a:cubicBezTo>
                  <a:cubicBezTo>
                    <a:pt x="6685" y="20517"/>
                    <a:pt x="6605" y="20497"/>
                    <a:pt x="6506" y="20398"/>
                  </a:cubicBezTo>
                  <a:cubicBezTo>
                    <a:pt x="6426" y="20358"/>
                    <a:pt x="6367" y="20278"/>
                    <a:pt x="6307" y="20219"/>
                  </a:cubicBezTo>
                  <a:cubicBezTo>
                    <a:pt x="6028" y="19980"/>
                    <a:pt x="5790" y="19721"/>
                    <a:pt x="5571" y="19403"/>
                  </a:cubicBezTo>
                  <a:cubicBezTo>
                    <a:pt x="5113" y="18786"/>
                    <a:pt x="4795" y="17971"/>
                    <a:pt x="4696" y="17076"/>
                  </a:cubicBezTo>
                  <a:cubicBezTo>
                    <a:pt x="4596" y="16200"/>
                    <a:pt x="4775" y="15246"/>
                    <a:pt x="5173" y="14410"/>
                  </a:cubicBezTo>
                  <a:cubicBezTo>
                    <a:pt x="4337" y="13197"/>
                    <a:pt x="3701" y="11864"/>
                    <a:pt x="3303" y="10471"/>
                  </a:cubicBezTo>
                  <a:cubicBezTo>
                    <a:pt x="3084" y="9735"/>
                    <a:pt x="2945" y="8940"/>
                    <a:pt x="2905" y="8164"/>
                  </a:cubicBezTo>
                  <a:cubicBezTo>
                    <a:pt x="2845" y="7368"/>
                    <a:pt x="2905" y="6592"/>
                    <a:pt x="3084" y="5836"/>
                  </a:cubicBezTo>
                  <a:cubicBezTo>
                    <a:pt x="3184" y="5279"/>
                    <a:pt x="3343" y="4782"/>
                    <a:pt x="3562" y="4265"/>
                  </a:cubicBezTo>
                  <a:cubicBezTo>
                    <a:pt x="3562" y="4265"/>
                    <a:pt x="3562" y="4245"/>
                    <a:pt x="3582" y="4245"/>
                  </a:cubicBezTo>
                  <a:lnTo>
                    <a:pt x="3582" y="4205"/>
                  </a:lnTo>
                  <a:cubicBezTo>
                    <a:pt x="3582" y="4205"/>
                    <a:pt x="3582" y="4185"/>
                    <a:pt x="3601" y="4185"/>
                  </a:cubicBezTo>
                  <a:cubicBezTo>
                    <a:pt x="3601" y="4165"/>
                    <a:pt x="3621" y="4165"/>
                    <a:pt x="3621" y="4145"/>
                  </a:cubicBezTo>
                  <a:lnTo>
                    <a:pt x="3621" y="4106"/>
                  </a:lnTo>
                  <a:cubicBezTo>
                    <a:pt x="3641" y="4086"/>
                    <a:pt x="3641" y="4066"/>
                    <a:pt x="3681" y="4006"/>
                  </a:cubicBezTo>
                  <a:cubicBezTo>
                    <a:pt x="3681" y="3986"/>
                    <a:pt x="3701" y="3966"/>
                    <a:pt x="3701" y="3946"/>
                  </a:cubicBezTo>
                  <a:cubicBezTo>
                    <a:pt x="3701" y="3907"/>
                    <a:pt x="3701" y="3907"/>
                    <a:pt x="3721" y="3887"/>
                  </a:cubicBezTo>
                  <a:cubicBezTo>
                    <a:pt x="3920" y="3469"/>
                    <a:pt x="4139" y="3071"/>
                    <a:pt x="4397" y="2693"/>
                  </a:cubicBezTo>
                  <a:cubicBezTo>
                    <a:pt x="4417" y="2653"/>
                    <a:pt x="4477" y="2594"/>
                    <a:pt x="4497" y="2554"/>
                  </a:cubicBezTo>
                  <a:cubicBezTo>
                    <a:pt x="4516" y="2534"/>
                    <a:pt x="4536" y="2494"/>
                    <a:pt x="4576" y="2455"/>
                  </a:cubicBezTo>
                  <a:cubicBezTo>
                    <a:pt x="4576" y="2415"/>
                    <a:pt x="4596" y="2415"/>
                    <a:pt x="4616" y="2395"/>
                  </a:cubicBezTo>
                  <a:lnTo>
                    <a:pt x="4636" y="2375"/>
                  </a:lnTo>
                  <a:cubicBezTo>
                    <a:pt x="4636" y="2375"/>
                    <a:pt x="4636" y="2355"/>
                    <a:pt x="4676" y="2355"/>
                  </a:cubicBezTo>
                  <a:lnTo>
                    <a:pt x="4696" y="2335"/>
                  </a:lnTo>
                  <a:cubicBezTo>
                    <a:pt x="4835" y="2096"/>
                    <a:pt x="5014" y="1898"/>
                    <a:pt x="5193" y="1679"/>
                  </a:cubicBezTo>
                  <a:cubicBezTo>
                    <a:pt x="5332" y="1559"/>
                    <a:pt x="5471" y="1400"/>
                    <a:pt x="5591" y="1241"/>
                  </a:cubicBezTo>
                  <a:cubicBezTo>
                    <a:pt x="5611" y="1201"/>
                    <a:pt x="5630" y="1162"/>
                    <a:pt x="5630" y="1142"/>
                  </a:cubicBezTo>
                  <a:cubicBezTo>
                    <a:pt x="5670" y="1082"/>
                    <a:pt x="5690" y="1062"/>
                    <a:pt x="5710" y="1002"/>
                  </a:cubicBezTo>
                  <a:cubicBezTo>
                    <a:pt x="5810" y="764"/>
                    <a:pt x="5790" y="505"/>
                    <a:pt x="5611" y="306"/>
                  </a:cubicBezTo>
                  <a:cubicBezTo>
                    <a:pt x="5452" y="130"/>
                    <a:pt x="5247" y="1"/>
                    <a:pt x="5051" y="1"/>
                  </a:cubicBezTo>
                  <a:close/>
                </a:path>
              </a:pathLst>
            </a:custGeom>
            <a:solidFill>
              <a:srgbClr val="C75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6" name="Google Shape;2672;p32">
              <a:extLst>
                <a:ext uri="{FF2B5EF4-FFF2-40B4-BE49-F238E27FC236}">
                  <a16:creationId xmlns:a16="http://schemas.microsoft.com/office/drawing/2014/main" id="{A3559E64-3E04-4393-AC16-710D57719540}"/>
                </a:ext>
              </a:extLst>
            </p:cNvPr>
            <p:cNvSpPr/>
            <p:nvPr/>
          </p:nvSpPr>
          <p:spPr>
            <a:xfrm>
              <a:off x="3384567" y="3844685"/>
              <a:ext cx="347726" cy="353272"/>
            </a:xfrm>
            <a:custGeom>
              <a:avLst/>
              <a:gdLst/>
              <a:ahLst/>
              <a:cxnLst/>
              <a:rect l="l" t="t" r="r" b="b"/>
              <a:pathLst>
                <a:path w="9530" h="9682" extrusionOk="0">
                  <a:moveTo>
                    <a:pt x="4795" y="0"/>
                  </a:moveTo>
                  <a:cubicBezTo>
                    <a:pt x="4795" y="0"/>
                    <a:pt x="4676" y="0"/>
                    <a:pt x="4457" y="20"/>
                  </a:cubicBezTo>
                  <a:cubicBezTo>
                    <a:pt x="4238" y="60"/>
                    <a:pt x="3900" y="80"/>
                    <a:pt x="3502" y="199"/>
                  </a:cubicBezTo>
                  <a:cubicBezTo>
                    <a:pt x="3104" y="318"/>
                    <a:pt x="2646" y="517"/>
                    <a:pt x="2169" y="875"/>
                  </a:cubicBezTo>
                  <a:cubicBezTo>
                    <a:pt x="1692" y="1194"/>
                    <a:pt x="1254" y="1671"/>
                    <a:pt x="856" y="2268"/>
                  </a:cubicBezTo>
                  <a:cubicBezTo>
                    <a:pt x="757" y="2407"/>
                    <a:pt x="677" y="2566"/>
                    <a:pt x="578" y="2745"/>
                  </a:cubicBezTo>
                  <a:lnTo>
                    <a:pt x="498" y="2885"/>
                  </a:lnTo>
                  <a:lnTo>
                    <a:pt x="498" y="2904"/>
                  </a:lnTo>
                  <a:cubicBezTo>
                    <a:pt x="498" y="2944"/>
                    <a:pt x="478" y="2964"/>
                    <a:pt x="478" y="2984"/>
                  </a:cubicBezTo>
                  <a:cubicBezTo>
                    <a:pt x="478" y="3004"/>
                    <a:pt x="458" y="3004"/>
                    <a:pt x="458" y="3044"/>
                  </a:cubicBezTo>
                  <a:lnTo>
                    <a:pt x="458" y="3064"/>
                  </a:lnTo>
                  <a:cubicBezTo>
                    <a:pt x="458" y="3064"/>
                    <a:pt x="458" y="3083"/>
                    <a:pt x="438" y="3083"/>
                  </a:cubicBezTo>
                  <a:cubicBezTo>
                    <a:pt x="399" y="3163"/>
                    <a:pt x="379" y="3203"/>
                    <a:pt x="359" y="3282"/>
                  </a:cubicBezTo>
                  <a:cubicBezTo>
                    <a:pt x="239" y="3601"/>
                    <a:pt x="160" y="3979"/>
                    <a:pt x="100" y="4337"/>
                  </a:cubicBezTo>
                  <a:cubicBezTo>
                    <a:pt x="1" y="5093"/>
                    <a:pt x="80" y="5948"/>
                    <a:pt x="379" y="6744"/>
                  </a:cubicBezTo>
                  <a:cubicBezTo>
                    <a:pt x="399" y="6823"/>
                    <a:pt x="438" y="6883"/>
                    <a:pt x="458" y="6943"/>
                  </a:cubicBezTo>
                  <a:cubicBezTo>
                    <a:pt x="856" y="7738"/>
                    <a:pt x="1433" y="8375"/>
                    <a:pt x="2089" y="8852"/>
                  </a:cubicBezTo>
                  <a:cubicBezTo>
                    <a:pt x="2607" y="9210"/>
                    <a:pt x="3223" y="9449"/>
                    <a:pt x="3780" y="9608"/>
                  </a:cubicBezTo>
                  <a:cubicBezTo>
                    <a:pt x="4025" y="9639"/>
                    <a:pt x="4292" y="9681"/>
                    <a:pt x="4548" y="9681"/>
                  </a:cubicBezTo>
                  <a:cubicBezTo>
                    <a:pt x="4625" y="9681"/>
                    <a:pt x="4701" y="9677"/>
                    <a:pt x="4775" y="9668"/>
                  </a:cubicBezTo>
                  <a:cubicBezTo>
                    <a:pt x="5571" y="9648"/>
                    <a:pt x="6346" y="9429"/>
                    <a:pt x="7023" y="9051"/>
                  </a:cubicBezTo>
                  <a:cubicBezTo>
                    <a:pt x="7063" y="9031"/>
                    <a:pt x="7142" y="8972"/>
                    <a:pt x="7202" y="8952"/>
                  </a:cubicBezTo>
                  <a:cubicBezTo>
                    <a:pt x="7222" y="8952"/>
                    <a:pt x="7222" y="8932"/>
                    <a:pt x="7242" y="8932"/>
                  </a:cubicBezTo>
                  <a:cubicBezTo>
                    <a:pt x="7262" y="8912"/>
                    <a:pt x="7321" y="8872"/>
                    <a:pt x="7341" y="8872"/>
                  </a:cubicBezTo>
                  <a:cubicBezTo>
                    <a:pt x="7361" y="8852"/>
                    <a:pt x="7401" y="8852"/>
                    <a:pt x="7421" y="8832"/>
                  </a:cubicBezTo>
                  <a:cubicBezTo>
                    <a:pt x="7421" y="8832"/>
                    <a:pt x="7441" y="8832"/>
                    <a:pt x="7441" y="8813"/>
                  </a:cubicBezTo>
                  <a:lnTo>
                    <a:pt x="7460" y="8773"/>
                  </a:lnTo>
                  <a:cubicBezTo>
                    <a:pt x="7520" y="8753"/>
                    <a:pt x="7560" y="8713"/>
                    <a:pt x="7580" y="8673"/>
                  </a:cubicBezTo>
                  <a:cubicBezTo>
                    <a:pt x="8236" y="8176"/>
                    <a:pt x="8754" y="7520"/>
                    <a:pt x="9072" y="6784"/>
                  </a:cubicBezTo>
                  <a:cubicBezTo>
                    <a:pt x="9430" y="5988"/>
                    <a:pt x="9529" y="5152"/>
                    <a:pt x="9450" y="4357"/>
                  </a:cubicBezTo>
                  <a:cubicBezTo>
                    <a:pt x="9390" y="3561"/>
                    <a:pt x="9112" y="2845"/>
                    <a:pt x="8734" y="2268"/>
                  </a:cubicBezTo>
                  <a:cubicBezTo>
                    <a:pt x="8356" y="1671"/>
                    <a:pt x="7918" y="1194"/>
                    <a:pt x="7441" y="875"/>
                  </a:cubicBezTo>
                  <a:cubicBezTo>
                    <a:pt x="6963" y="557"/>
                    <a:pt x="6486" y="318"/>
                    <a:pt x="6088" y="199"/>
                  </a:cubicBezTo>
                  <a:cubicBezTo>
                    <a:pt x="5690" y="80"/>
                    <a:pt x="5372" y="60"/>
                    <a:pt x="5153" y="20"/>
                  </a:cubicBezTo>
                  <a:cubicBezTo>
                    <a:pt x="5053" y="20"/>
                    <a:pt x="4954" y="20"/>
                    <a:pt x="4894" y="0"/>
                  </a:cubicBezTo>
                  <a:close/>
                </a:path>
              </a:pathLst>
            </a:custGeom>
            <a:solidFill>
              <a:srgbClr val="C75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77" name="Google Shape;2673;p32">
            <a:extLst>
              <a:ext uri="{FF2B5EF4-FFF2-40B4-BE49-F238E27FC236}">
                <a16:creationId xmlns:a16="http://schemas.microsoft.com/office/drawing/2014/main" id="{7568B45A-4912-4EC5-B6C0-DAC730453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35799" y="2830441"/>
            <a:ext cx="2489160" cy="1790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Our Team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8" name="Google Shape;940;p21">
            <a:extLst>
              <a:ext uri="{FF2B5EF4-FFF2-40B4-BE49-F238E27FC236}">
                <a16:creationId xmlns:a16="http://schemas.microsoft.com/office/drawing/2014/main" id="{C6086BE2-EFC5-40E2-B775-35F68FB6B24E}"/>
              </a:ext>
            </a:extLst>
          </p:cNvPr>
          <p:cNvSpPr txBox="1"/>
          <p:nvPr/>
        </p:nvSpPr>
        <p:spPr>
          <a:xfrm>
            <a:off x="1311171" y="3440408"/>
            <a:ext cx="4536194" cy="134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Annotation &amp; Curation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Parsing &amp; Descriptive Statistics &amp; Preprocessing &amp; Model Construction &amp; Model Evaluation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Report the Business Problem Description, the Mission and Data Preprocessing</a:t>
            </a:r>
            <a:endParaRPr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940;p21">
            <a:extLst>
              <a:ext uri="{FF2B5EF4-FFF2-40B4-BE49-F238E27FC236}">
                <a16:creationId xmlns:a16="http://schemas.microsoft.com/office/drawing/2014/main" id="{9B68F832-C8A3-4F88-B0F0-3E9ACE9AB13A}"/>
              </a:ext>
            </a:extLst>
          </p:cNvPr>
          <p:cNvSpPr txBox="1"/>
          <p:nvPr/>
        </p:nvSpPr>
        <p:spPr>
          <a:xfrm>
            <a:off x="1311171" y="5410616"/>
            <a:ext cx="4536194" cy="134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Annotation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Parsing &amp; Preprocessing &amp; Model Construction &amp; Model Evaluation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Report the Evaluation &amp; Comparison of the models </a:t>
            </a:r>
            <a:endParaRPr sz="12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578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72;p38">
            <a:extLst>
              <a:ext uri="{FF2B5EF4-FFF2-40B4-BE49-F238E27FC236}">
                <a16:creationId xmlns:a16="http://schemas.microsoft.com/office/drawing/2014/main" id="{7187C5CD-21D0-4871-AD52-341AD59554ED}"/>
              </a:ext>
            </a:extLst>
          </p:cNvPr>
          <p:cNvSpPr txBox="1">
            <a:spLocks/>
          </p:cNvSpPr>
          <p:nvPr/>
        </p:nvSpPr>
        <p:spPr>
          <a:xfrm>
            <a:off x="774115" y="1166396"/>
            <a:ext cx="5610686" cy="17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6500" b="0" i="0" u="none" strike="noStrike" cap="none">
                <a:solidFill>
                  <a:srgbClr val="23C7AC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 defTabSz="1219170">
              <a:buClr>
                <a:srgbClr val="FAFAFA"/>
              </a:buClr>
            </a:pPr>
            <a:r>
              <a:rPr lang="en-US" sz="4000" b="1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FC706-41C5-4B75-BF0C-0A774EAFE925}"/>
              </a:ext>
            </a:extLst>
          </p:cNvPr>
          <p:cNvSpPr txBox="1"/>
          <p:nvPr/>
        </p:nvSpPr>
        <p:spPr>
          <a:xfrm>
            <a:off x="7600950" y="5657850"/>
            <a:ext cx="4429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600" kern="0" dirty="0">
                <a:solidFill>
                  <a:srgbClr val="EFEFEF"/>
                </a:solidFill>
                <a:latin typeface="Dosis ExtraLight"/>
                <a:sym typeface="Dosis ExtraLight"/>
              </a:rPr>
              <a:t>Athens University of Economics and Business</a:t>
            </a:r>
          </a:p>
          <a:p>
            <a:pPr marL="0" indent="0"/>
            <a:r>
              <a:rPr lang="en-US" sz="1600" kern="0" dirty="0">
                <a:solidFill>
                  <a:srgbClr val="EFEFEF"/>
                </a:solidFill>
                <a:latin typeface="Dosis ExtraLight"/>
                <a:sym typeface="Dosis ExtraLight"/>
              </a:rPr>
              <a:t>Department of Management Science &amp; Technology</a:t>
            </a:r>
          </a:p>
          <a:p>
            <a:pPr marL="0" indent="0"/>
            <a:r>
              <a:rPr lang="en-US" sz="1600" kern="0" dirty="0">
                <a:solidFill>
                  <a:srgbClr val="EFEFEF"/>
                </a:solidFill>
                <a:latin typeface="Dosis ExtraLight"/>
                <a:sym typeface="Dosis ExtraLight"/>
              </a:rPr>
              <a:t>Master of Science in Business Analytics</a:t>
            </a:r>
          </a:p>
          <a:p>
            <a:pPr marL="0" indent="0"/>
            <a:r>
              <a:rPr lang="en-US" sz="1600" kern="0" dirty="0">
                <a:solidFill>
                  <a:srgbClr val="EFEFEF"/>
                </a:solidFill>
                <a:latin typeface="Dosis ExtraLight"/>
                <a:sym typeface="Dosis ExtraLight"/>
              </a:rPr>
              <a:t>Machine Learning &amp; Content Analytics</a:t>
            </a:r>
          </a:p>
        </p:txBody>
      </p:sp>
    </p:spTree>
    <p:extLst>
      <p:ext uri="{BB962C8B-B14F-4D97-AF65-F5344CB8AC3E}">
        <p14:creationId xmlns:p14="http://schemas.microsoft.com/office/powerpoint/2010/main" val="3721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3FC45AC2-3C70-42FB-BB34-38833272AFBC}"/>
              </a:ext>
            </a:extLst>
          </p:cNvPr>
          <p:cNvSpPr/>
          <p:nvPr/>
        </p:nvSpPr>
        <p:spPr>
          <a:xfrm rot="5400000">
            <a:off x="2667001" y="-2706201"/>
            <a:ext cx="6858000" cy="1219200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329;p23">
            <a:extLst>
              <a:ext uri="{FF2B5EF4-FFF2-40B4-BE49-F238E27FC236}">
                <a16:creationId xmlns:a16="http://schemas.microsoft.com/office/drawing/2014/main" id="{AC09B598-A35D-4AEF-8D85-59C2BD8E49D4}"/>
              </a:ext>
            </a:extLst>
          </p:cNvPr>
          <p:cNvSpPr txBox="1">
            <a:spLocks/>
          </p:cNvSpPr>
          <p:nvPr/>
        </p:nvSpPr>
        <p:spPr>
          <a:xfrm>
            <a:off x="952045" y="737875"/>
            <a:ext cx="1072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accent3"/>
                </a:solidFill>
                <a:latin typeface="Staatliches"/>
                <a:sym typeface="Staatliches"/>
              </a:rPr>
              <a:t>01</a:t>
            </a:r>
          </a:p>
        </p:txBody>
      </p:sp>
      <p:sp>
        <p:nvSpPr>
          <p:cNvPr id="29" name="Google Shape;330;p23">
            <a:extLst>
              <a:ext uri="{FF2B5EF4-FFF2-40B4-BE49-F238E27FC236}">
                <a16:creationId xmlns:a16="http://schemas.microsoft.com/office/drawing/2014/main" id="{3690F1C5-D0A7-42F6-8C4C-33FDB90AB64E}"/>
              </a:ext>
            </a:extLst>
          </p:cNvPr>
          <p:cNvSpPr txBox="1">
            <a:spLocks/>
          </p:cNvSpPr>
          <p:nvPr/>
        </p:nvSpPr>
        <p:spPr>
          <a:xfrm>
            <a:off x="4732137" y="4986955"/>
            <a:ext cx="1018882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accent5"/>
                </a:solidFill>
                <a:latin typeface="Staatliches"/>
              </a:rPr>
              <a:t>05</a:t>
            </a:r>
          </a:p>
        </p:txBody>
      </p:sp>
      <p:sp>
        <p:nvSpPr>
          <p:cNvPr id="30" name="Google Shape;331;p23">
            <a:extLst>
              <a:ext uri="{FF2B5EF4-FFF2-40B4-BE49-F238E27FC236}">
                <a16:creationId xmlns:a16="http://schemas.microsoft.com/office/drawing/2014/main" id="{DABD9C15-2C3B-4049-B3B7-A8E251E1CBF7}"/>
              </a:ext>
            </a:extLst>
          </p:cNvPr>
          <p:cNvSpPr txBox="1">
            <a:spLocks/>
          </p:cNvSpPr>
          <p:nvPr/>
        </p:nvSpPr>
        <p:spPr>
          <a:xfrm>
            <a:off x="952045" y="2563626"/>
            <a:ext cx="107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accent3"/>
                </a:solidFill>
                <a:latin typeface="Staatliches"/>
              </a:rPr>
              <a:t>03</a:t>
            </a:r>
          </a:p>
        </p:txBody>
      </p:sp>
      <p:sp>
        <p:nvSpPr>
          <p:cNvPr id="31" name="Google Shape;332;p23">
            <a:extLst>
              <a:ext uri="{FF2B5EF4-FFF2-40B4-BE49-F238E27FC236}">
                <a16:creationId xmlns:a16="http://schemas.microsoft.com/office/drawing/2014/main" id="{A243D95E-1B81-4E7B-872F-FFD1E432F894}"/>
              </a:ext>
            </a:extLst>
          </p:cNvPr>
          <p:cNvSpPr txBox="1">
            <a:spLocks/>
          </p:cNvSpPr>
          <p:nvPr/>
        </p:nvSpPr>
        <p:spPr>
          <a:xfrm>
            <a:off x="4671178" y="737875"/>
            <a:ext cx="1140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accent3"/>
                </a:solidFill>
                <a:latin typeface="Staatliches"/>
              </a:rPr>
              <a:t>02</a:t>
            </a:r>
          </a:p>
        </p:txBody>
      </p:sp>
      <p:sp>
        <p:nvSpPr>
          <p:cNvPr id="32" name="Google Shape;333;p23">
            <a:extLst>
              <a:ext uri="{FF2B5EF4-FFF2-40B4-BE49-F238E27FC236}">
                <a16:creationId xmlns:a16="http://schemas.microsoft.com/office/drawing/2014/main" id="{FC74109D-97CB-4464-ABA0-849C6214DC59}"/>
              </a:ext>
            </a:extLst>
          </p:cNvPr>
          <p:cNvSpPr txBox="1">
            <a:spLocks/>
          </p:cNvSpPr>
          <p:nvPr/>
        </p:nvSpPr>
        <p:spPr>
          <a:xfrm>
            <a:off x="8246704" y="4988729"/>
            <a:ext cx="1005027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tx1"/>
                </a:solidFill>
                <a:latin typeface="Staatliches"/>
              </a:rPr>
              <a:t>06</a:t>
            </a:r>
          </a:p>
        </p:txBody>
      </p:sp>
      <p:sp>
        <p:nvSpPr>
          <p:cNvPr id="33" name="Google Shape;334;p23">
            <a:extLst>
              <a:ext uri="{FF2B5EF4-FFF2-40B4-BE49-F238E27FC236}">
                <a16:creationId xmlns:a16="http://schemas.microsoft.com/office/drawing/2014/main" id="{CE0AB462-FDB9-4597-A312-47FE25B1C80B}"/>
              </a:ext>
            </a:extLst>
          </p:cNvPr>
          <p:cNvSpPr txBox="1">
            <a:spLocks/>
          </p:cNvSpPr>
          <p:nvPr/>
        </p:nvSpPr>
        <p:spPr>
          <a:xfrm>
            <a:off x="8186079" y="3175602"/>
            <a:ext cx="1065651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tx1"/>
                </a:solidFill>
                <a:latin typeface="Staatliches"/>
              </a:rPr>
              <a:t>04</a:t>
            </a:r>
          </a:p>
        </p:txBody>
      </p:sp>
      <p:sp>
        <p:nvSpPr>
          <p:cNvPr id="34" name="Google Shape;335;p23">
            <a:extLst>
              <a:ext uri="{FF2B5EF4-FFF2-40B4-BE49-F238E27FC236}">
                <a16:creationId xmlns:a16="http://schemas.microsoft.com/office/drawing/2014/main" id="{118C634F-695E-446B-938F-1A0F1693E92A}"/>
              </a:ext>
            </a:extLst>
          </p:cNvPr>
          <p:cNvSpPr txBox="1">
            <a:spLocks/>
          </p:cNvSpPr>
          <p:nvPr/>
        </p:nvSpPr>
        <p:spPr>
          <a:xfrm>
            <a:off x="1856189" y="780175"/>
            <a:ext cx="1859200" cy="685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  <a:latin typeface="Staatliches"/>
              </a:rPr>
              <a:t>DESCRIPTION OF THE PROJECT</a:t>
            </a:r>
            <a:endParaRPr lang="en-US" sz="1800" b="1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sp>
        <p:nvSpPr>
          <p:cNvPr id="35" name="Google Shape;336;p23">
            <a:extLst>
              <a:ext uri="{FF2B5EF4-FFF2-40B4-BE49-F238E27FC236}">
                <a16:creationId xmlns:a16="http://schemas.microsoft.com/office/drawing/2014/main" id="{44311240-5199-4F58-8E19-95099A5ABDD2}"/>
              </a:ext>
            </a:extLst>
          </p:cNvPr>
          <p:cNvSpPr txBox="1">
            <a:spLocks/>
          </p:cNvSpPr>
          <p:nvPr/>
        </p:nvSpPr>
        <p:spPr>
          <a:xfrm>
            <a:off x="5627562" y="4986955"/>
            <a:ext cx="1911994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u="none" strike="noStrike" cap="none">
                <a:solidFill>
                  <a:schemeClr val="accent5"/>
                </a:solidFill>
                <a:latin typeface="Staatliches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VALIDATION OF THE BEST MODEL</a:t>
            </a:r>
          </a:p>
        </p:txBody>
      </p:sp>
      <p:sp>
        <p:nvSpPr>
          <p:cNvPr id="36" name="Google Shape;337;p23">
            <a:extLst>
              <a:ext uri="{FF2B5EF4-FFF2-40B4-BE49-F238E27FC236}">
                <a16:creationId xmlns:a16="http://schemas.microsoft.com/office/drawing/2014/main" id="{A178C665-A045-4284-B9AF-2492C3B915C4}"/>
              </a:ext>
            </a:extLst>
          </p:cNvPr>
          <p:cNvSpPr txBox="1">
            <a:spLocks/>
          </p:cNvSpPr>
          <p:nvPr/>
        </p:nvSpPr>
        <p:spPr>
          <a:xfrm>
            <a:off x="1856189" y="2626600"/>
            <a:ext cx="2129008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u="none" strike="noStrike" cap="none">
                <a:solidFill>
                  <a:schemeClr val="accent5"/>
                </a:solidFill>
                <a:latin typeface="Staatliches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METHODOLOGY OF THE MODELS</a:t>
            </a:r>
          </a:p>
        </p:txBody>
      </p:sp>
      <p:sp>
        <p:nvSpPr>
          <p:cNvPr id="37" name="Google Shape;338;p23">
            <a:extLst>
              <a:ext uri="{FF2B5EF4-FFF2-40B4-BE49-F238E27FC236}">
                <a16:creationId xmlns:a16="http://schemas.microsoft.com/office/drawing/2014/main" id="{6AFF288F-B87E-435F-81B9-B10D5C540B26}"/>
              </a:ext>
            </a:extLst>
          </p:cNvPr>
          <p:cNvSpPr txBox="1">
            <a:spLocks/>
          </p:cNvSpPr>
          <p:nvPr/>
        </p:nvSpPr>
        <p:spPr>
          <a:xfrm>
            <a:off x="9090432" y="4986955"/>
            <a:ext cx="2053542" cy="77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u="none" strike="noStrike" cap="none">
                <a:solidFill>
                  <a:schemeClr val="accent5"/>
                </a:solidFill>
                <a:latin typeface="Staatliches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CONCLUSIONS / FUTURE WORK</a:t>
            </a:r>
          </a:p>
        </p:txBody>
      </p:sp>
      <p:sp>
        <p:nvSpPr>
          <p:cNvPr id="38" name="Google Shape;339;p23">
            <a:extLst>
              <a:ext uri="{FF2B5EF4-FFF2-40B4-BE49-F238E27FC236}">
                <a16:creationId xmlns:a16="http://schemas.microsoft.com/office/drawing/2014/main" id="{793E541B-7231-4A58-900A-153E52019967}"/>
              </a:ext>
            </a:extLst>
          </p:cNvPr>
          <p:cNvSpPr txBox="1">
            <a:spLocks/>
          </p:cNvSpPr>
          <p:nvPr/>
        </p:nvSpPr>
        <p:spPr>
          <a:xfrm>
            <a:off x="9090432" y="3175602"/>
            <a:ext cx="1786842" cy="77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u="none" strike="noStrike" cap="none">
                <a:solidFill>
                  <a:schemeClr val="accent5"/>
                </a:solidFill>
                <a:latin typeface="Staatliches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EVALUATION OF THE MODELS</a:t>
            </a:r>
          </a:p>
        </p:txBody>
      </p:sp>
      <p:sp>
        <p:nvSpPr>
          <p:cNvPr id="39" name="Google Shape;340;p23">
            <a:extLst>
              <a:ext uri="{FF2B5EF4-FFF2-40B4-BE49-F238E27FC236}">
                <a16:creationId xmlns:a16="http://schemas.microsoft.com/office/drawing/2014/main" id="{B86D57DE-C0A4-46E7-8FE9-ED227EBA7B4A}"/>
              </a:ext>
            </a:extLst>
          </p:cNvPr>
          <p:cNvSpPr txBox="1">
            <a:spLocks/>
          </p:cNvSpPr>
          <p:nvPr/>
        </p:nvSpPr>
        <p:spPr>
          <a:xfrm>
            <a:off x="5653959" y="780175"/>
            <a:ext cx="185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u="none" strike="noStrike" cap="none">
                <a:solidFill>
                  <a:schemeClr val="accent5"/>
                </a:solidFill>
                <a:latin typeface="Staatliches"/>
                <a:ea typeface="Arial"/>
                <a:cs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WORKFLOW OF THE PROJECT</a:t>
            </a:r>
          </a:p>
        </p:txBody>
      </p:sp>
      <p:sp>
        <p:nvSpPr>
          <p:cNvPr id="40" name="Google Shape;330;p23">
            <a:extLst>
              <a:ext uri="{FF2B5EF4-FFF2-40B4-BE49-F238E27FC236}">
                <a16:creationId xmlns:a16="http://schemas.microsoft.com/office/drawing/2014/main" id="{B9909844-8510-490C-83D0-CC00C5DE3081}"/>
              </a:ext>
            </a:extLst>
          </p:cNvPr>
          <p:cNvSpPr txBox="1">
            <a:spLocks/>
          </p:cNvSpPr>
          <p:nvPr/>
        </p:nvSpPr>
        <p:spPr>
          <a:xfrm>
            <a:off x="4732137" y="4988729"/>
            <a:ext cx="1018882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000" dirty="0">
                <a:solidFill>
                  <a:schemeClr val="tx1"/>
                </a:solidFill>
                <a:latin typeface="Staatliches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247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Description of the Project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D7FBB-C662-401A-95B9-E2A1DF414F98}"/>
              </a:ext>
            </a:extLst>
          </p:cNvPr>
          <p:cNvSpPr txBox="1"/>
          <p:nvPr/>
        </p:nvSpPr>
        <p:spPr>
          <a:xfrm>
            <a:off x="1135463" y="4139092"/>
            <a:ext cx="48378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There is an interest in measuring how the work of the United Nations system aligns with the Sustainable Development Goals (SDGs) and a need for a scalable, objective and consistent way to measure and classify the main arguments that are being detected in publications concerning the specific SDG target. </a:t>
            </a:r>
          </a:p>
        </p:txBody>
      </p:sp>
      <p:grpSp>
        <p:nvGrpSpPr>
          <p:cNvPr id="15" name="Google Shape;10833;p48">
            <a:extLst>
              <a:ext uri="{FF2B5EF4-FFF2-40B4-BE49-F238E27FC236}">
                <a16:creationId xmlns:a16="http://schemas.microsoft.com/office/drawing/2014/main" id="{8F009568-5633-450B-8970-BA3D2FB582C2}"/>
              </a:ext>
            </a:extLst>
          </p:cNvPr>
          <p:cNvGrpSpPr/>
          <p:nvPr/>
        </p:nvGrpSpPr>
        <p:grpSpPr>
          <a:xfrm>
            <a:off x="450135" y="5525965"/>
            <a:ext cx="535055" cy="539368"/>
            <a:chOff x="4147908" y="2303017"/>
            <a:chExt cx="361194" cy="359355"/>
          </a:xfrm>
        </p:grpSpPr>
        <p:sp>
          <p:nvSpPr>
            <p:cNvPr id="16" name="Google Shape;10834;p48">
              <a:extLst>
                <a:ext uri="{FF2B5EF4-FFF2-40B4-BE49-F238E27FC236}">
                  <a16:creationId xmlns:a16="http://schemas.microsoft.com/office/drawing/2014/main" id="{D861FB23-78CA-4424-90A4-51C52AC35102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35;p48">
              <a:extLst>
                <a:ext uri="{FF2B5EF4-FFF2-40B4-BE49-F238E27FC236}">
                  <a16:creationId xmlns:a16="http://schemas.microsoft.com/office/drawing/2014/main" id="{ECC8C231-6475-4932-B027-ED1E92C34B58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6;p48">
              <a:extLst>
                <a:ext uri="{FF2B5EF4-FFF2-40B4-BE49-F238E27FC236}">
                  <a16:creationId xmlns:a16="http://schemas.microsoft.com/office/drawing/2014/main" id="{CAC184A2-DF2A-4E7D-B134-07BEDA04BE5D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37;p48">
              <a:extLst>
                <a:ext uri="{FF2B5EF4-FFF2-40B4-BE49-F238E27FC236}">
                  <a16:creationId xmlns:a16="http://schemas.microsoft.com/office/drawing/2014/main" id="{26BA00D2-0695-4A33-A3DC-0B6740249960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38;p48">
              <a:extLst>
                <a:ext uri="{FF2B5EF4-FFF2-40B4-BE49-F238E27FC236}">
                  <a16:creationId xmlns:a16="http://schemas.microsoft.com/office/drawing/2014/main" id="{B47663CD-AD59-4827-91E6-12A9A8903457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39;p48">
              <a:extLst>
                <a:ext uri="{FF2B5EF4-FFF2-40B4-BE49-F238E27FC236}">
                  <a16:creationId xmlns:a16="http://schemas.microsoft.com/office/drawing/2014/main" id="{A05B35E8-DA30-43C4-8048-69212307A2D3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40;p48">
              <a:extLst>
                <a:ext uri="{FF2B5EF4-FFF2-40B4-BE49-F238E27FC236}">
                  <a16:creationId xmlns:a16="http://schemas.microsoft.com/office/drawing/2014/main" id="{73AD12FD-B63E-4C85-9FBA-A10BAD1CFFE8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41;p48">
              <a:extLst>
                <a:ext uri="{FF2B5EF4-FFF2-40B4-BE49-F238E27FC236}">
                  <a16:creationId xmlns:a16="http://schemas.microsoft.com/office/drawing/2014/main" id="{EF91EA9F-A43E-43E8-A7E9-50FC77B691B8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2;p48">
              <a:extLst>
                <a:ext uri="{FF2B5EF4-FFF2-40B4-BE49-F238E27FC236}">
                  <a16:creationId xmlns:a16="http://schemas.microsoft.com/office/drawing/2014/main" id="{64973890-D1FB-45C7-A0CA-D199447E1C0A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43;p48">
              <a:extLst>
                <a:ext uri="{FF2B5EF4-FFF2-40B4-BE49-F238E27FC236}">
                  <a16:creationId xmlns:a16="http://schemas.microsoft.com/office/drawing/2014/main" id="{957D75B7-4D1F-42E0-9FEB-97C7C4BA33F3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4;p48">
              <a:extLst>
                <a:ext uri="{FF2B5EF4-FFF2-40B4-BE49-F238E27FC236}">
                  <a16:creationId xmlns:a16="http://schemas.microsoft.com/office/drawing/2014/main" id="{EB40F673-1688-4568-B7E3-468ECB91BD25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45;p48">
              <a:extLst>
                <a:ext uri="{FF2B5EF4-FFF2-40B4-BE49-F238E27FC236}">
                  <a16:creationId xmlns:a16="http://schemas.microsoft.com/office/drawing/2014/main" id="{F7CF4220-C4E7-4EA3-8DEB-593EE1C8EC23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46;p48">
              <a:extLst>
                <a:ext uri="{FF2B5EF4-FFF2-40B4-BE49-F238E27FC236}">
                  <a16:creationId xmlns:a16="http://schemas.microsoft.com/office/drawing/2014/main" id="{8072A10E-35D0-41A1-AEA8-ECEFD9C554F0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47;p48">
              <a:extLst>
                <a:ext uri="{FF2B5EF4-FFF2-40B4-BE49-F238E27FC236}">
                  <a16:creationId xmlns:a16="http://schemas.microsoft.com/office/drawing/2014/main" id="{A72491A4-CB98-41BC-86E1-67B3C086B152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BDE96FA-E560-4659-B9BE-1DA3B66FAC3D}"/>
              </a:ext>
            </a:extLst>
          </p:cNvPr>
          <p:cNvSpPr txBox="1"/>
          <p:nvPr/>
        </p:nvSpPr>
        <p:spPr>
          <a:xfrm>
            <a:off x="1135463" y="5500137"/>
            <a:ext cx="4837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Between the many resolutions, speeches, reports and other documents that are produced each year, the United Nations is awash in text. </a:t>
            </a:r>
          </a:p>
        </p:txBody>
      </p:sp>
      <p:grpSp>
        <p:nvGrpSpPr>
          <p:cNvPr id="79" name="Google Shape;11242;p48">
            <a:extLst>
              <a:ext uri="{FF2B5EF4-FFF2-40B4-BE49-F238E27FC236}">
                <a16:creationId xmlns:a16="http://schemas.microsoft.com/office/drawing/2014/main" id="{30C1CD88-5B4D-4751-B6C4-111569EE5F60}"/>
              </a:ext>
            </a:extLst>
          </p:cNvPr>
          <p:cNvGrpSpPr/>
          <p:nvPr/>
        </p:nvGrpSpPr>
        <p:grpSpPr>
          <a:xfrm>
            <a:off x="450155" y="4371099"/>
            <a:ext cx="535055" cy="539367"/>
            <a:chOff x="4674908" y="3682271"/>
            <a:chExt cx="371966" cy="371966"/>
          </a:xfrm>
        </p:grpSpPr>
        <p:sp>
          <p:nvSpPr>
            <p:cNvPr id="80" name="Google Shape;11243;p48">
              <a:extLst>
                <a:ext uri="{FF2B5EF4-FFF2-40B4-BE49-F238E27FC236}">
                  <a16:creationId xmlns:a16="http://schemas.microsoft.com/office/drawing/2014/main" id="{AADD36A6-93F9-4436-B901-E2E5464B89A4}"/>
                </a:ext>
              </a:extLst>
            </p:cNvPr>
            <p:cNvSpPr/>
            <p:nvPr/>
          </p:nvSpPr>
          <p:spPr>
            <a:xfrm>
              <a:off x="4674908" y="3682271"/>
              <a:ext cx="371966" cy="371966"/>
            </a:xfrm>
            <a:custGeom>
              <a:avLst/>
              <a:gdLst/>
              <a:ahLst/>
              <a:cxnLst/>
              <a:rect l="l" t="t" r="r" b="b"/>
              <a:pathLst>
                <a:path w="14158" h="14158" extrusionOk="0">
                  <a:moveTo>
                    <a:pt x="2394" y="1"/>
                  </a:moveTo>
                  <a:cubicBezTo>
                    <a:pt x="1069" y="1"/>
                    <a:pt x="1" y="1076"/>
                    <a:pt x="1" y="2401"/>
                  </a:cubicBezTo>
                  <a:lnTo>
                    <a:pt x="1" y="11765"/>
                  </a:lnTo>
                  <a:cubicBezTo>
                    <a:pt x="1" y="13083"/>
                    <a:pt x="1076" y="14158"/>
                    <a:pt x="2394" y="14158"/>
                  </a:cubicBezTo>
                  <a:lnTo>
                    <a:pt x="11757" y="14158"/>
                  </a:lnTo>
                  <a:cubicBezTo>
                    <a:pt x="13082" y="14158"/>
                    <a:pt x="14157" y="13083"/>
                    <a:pt x="14157" y="11758"/>
                  </a:cubicBezTo>
                  <a:lnTo>
                    <a:pt x="14157" y="2394"/>
                  </a:lnTo>
                  <a:cubicBezTo>
                    <a:pt x="14150" y="1076"/>
                    <a:pt x="13082" y="1"/>
                    <a:pt x="117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244;p48">
              <a:extLst>
                <a:ext uri="{FF2B5EF4-FFF2-40B4-BE49-F238E27FC236}">
                  <a16:creationId xmlns:a16="http://schemas.microsoft.com/office/drawing/2014/main" id="{3C737FD3-8F85-4490-8ADF-D4739A8FAAE7}"/>
                </a:ext>
              </a:extLst>
            </p:cNvPr>
            <p:cNvSpPr/>
            <p:nvPr/>
          </p:nvSpPr>
          <p:spPr>
            <a:xfrm>
              <a:off x="4690934" y="3698140"/>
              <a:ext cx="339887" cy="340071"/>
            </a:xfrm>
            <a:custGeom>
              <a:avLst/>
              <a:gdLst/>
              <a:ahLst/>
              <a:cxnLst/>
              <a:rect l="l" t="t" r="r" b="b"/>
              <a:pathLst>
                <a:path w="12937" h="12944" extrusionOk="0">
                  <a:moveTo>
                    <a:pt x="1784" y="0"/>
                  </a:moveTo>
                  <a:cubicBezTo>
                    <a:pt x="799" y="0"/>
                    <a:pt x="1" y="805"/>
                    <a:pt x="1" y="1790"/>
                  </a:cubicBezTo>
                  <a:lnTo>
                    <a:pt x="1" y="11154"/>
                  </a:lnTo>
                  <a:cubicBezTo>
                    <a:pt x="1" y="12139"/>
                    <a:pt x="799" y="12943"/>
                    <a:pt x="1784" y="12943"/>
                  </a:cubicBezTo>
                  <a:lnTo>
                    <a:pt x="11147" y="12943"/>
                  </a:lnTo>
                  <a:cubicBezTo>
                    <a:pt x="12139" y="12943"/>
                    <a:pt x="12937" y="12146"/>
                    <a:pt x="12937" y="11154"/>
                  </a:cubicBezTo>
                  <a:lnTo>
                    <a:pt x="12937" y="1790"/>
                  </a:lnTo>
                  <a:cubicBezTo>
                    <a:pt x="12937" y="805"/>
                    <a:pt x="12139" y="0"/>
                    <a:pt x="1114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245;p48">
              <a:extLst>
                <a:ext uri="{FF2B5EF4-FFF2-40B4-BE49-F238E27FC236}">
                  <a16:creationId xmlns:a16="http://schemas.microsoft.com/office/drawing/2014/main" id="{C26B1922-12F1-4634-A467-75506090159F}"/>
                </a:ext>
              </a:extLst>
            </p:cNvPr>
            <p:cNvSpPr/>
            <p:nvPr/>
          </p:nvSpPr>
          <p:spPr>
            <a:xfrm>
              <a:off x="4802829" y="3742409"/>
              <a:ext cx="103908" cy="89169"/>
            </a:xfrm>
            <a:custGeom>
              <a:avLst/>
              <a:gdLst/>
              <a:ahLst/>
              <a:cxnLst/>
              <a:rect l="l" t="t" r="r" b="b"/>
              <a:pathLst>
                <a:path w="3955" h="3394" extrusionOk="0">
                  <a:moveTo>
                    <a:pt x="2262" y="1"/>
                  </a:moveTo>
                  <a:cubicBezTo>
                    <a:pt x="757" y="1"/>
                    <a:pt x="1" y="1825"/>
                    <a:pt x="1069" y="2893"/>
                  </a:cubicBezTo>
                  <a:cubicBezTo>
                    <a:pt x="1414" y="3239"/>
                    <a:pt x="1838" y="3393"/>
                    <a:pt x="2254" y="3393"/>
                  </a:cubicBezTo>
                  <a:cubicBezTo>
                    <a:pt x="3122" y="3393"/>
                    <a:pt x="3954" y="2716"/>
                    <a:pt x="3954" y="1693"/>
                  </a:cubicBezTo>
                  <a:cubicBezTo>
                    <a:pt x="3954" y="764"/>
                    <a:pt x="3198" y="1"/>
                    <a:pt x="226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246;p48">
              <a:extLst>
                <a:ext uri="{FF2B5EF4-FFF2-40B4-BE49-F238E27FC236}">
                  <a16:creationId xmlns:a16="http://schemas.microsoft.com/office/drawing/2014/main" id="{02C06036-FAA6-4D4C-8F0E-DDB4F0E859F1}"/>
                </a:ext>
              </a:extLst>
            </p:cNvPr>
            <p:cNvSpPr/>
            <p:nvPr/>
          </p:nvSpPr>
          <p:spPr>
            <a:xfrm>
              <a:off x="4789167" y="3855591"/>
              <a:ext cx="143448" cy="138509"/>
            </a:xfrm>
            <a:custGeom>
              <a:avLst/>
              <a:gdLst/>
              <a:ahLst/>
              <a:cxnLst/>
              <a:rect l="l" t="t" r="r" b="b"/>
              <a:pathLst>
                <a:path w="5460" h="5272" extrusionOk="0">
                  <a:moveTo>
                    <a:pt x="403" y="0"/>
                  </a:moveTo>
                  <a:cubicBezTo>
                    <a:pt x="181" y="0"/>
                    <a:pt x="1" y="181"/>
                    <a:pt x="1" y="403"/>
                  </a:cubicBezTo>
                  <a:lnTo>
                    <a:pt x="1" y="957"/>
                  </a:lnTo>
                  <a:cubicBezTo>
                    <a:pt x="1" y="1179"/>
                    <a:pt x="181" y="1360"/>
                    <a:pt x="403" y="1360"/>
                  </a:cubicBezTo>
                  <a:lnTo>
                    <a:pt x="764" y="1360"/>
                  </a:lnTo>
                  <a:cubicBezTo>
                    <a:pt x="986" y="1360"/>
                    <a:pt x="1166" y="1533"/>
                    <a:pt x="1166" y="1755"/>
                  </a:cubicBezTo>
                  <a:lnTo>
                    <a:pt x="1166" y="3517"/>
                  </a:lnTo>
                  <a:cubicBezTo>
                    <a:pt x="1166" y="3732"/>
                    <a:pt x="986" y="3912"/>
                    <a:pt x="764" y="3912"/>
                  </a:cubicBezTo>
                  <a:lnTo>
                    <a:pt x="514" y="3912"/>
                  </a:lnTo>
                  <a:cubicBezTo>
                    <a:pt x="292" y="3912"/>
                    <a:pt x="112" y="4093"/>
                    <a:pt x="112" y="4315"/>
                  </a:cubicBezTo>
                  <a:lnTo>
                    <a:pt x="112" y="4869"/>
                  </a:lnTo>
                  <a:cubicBezTo>
                    <a:pt x="112" y="5091"/>
                    <a:pt x="292" y="5272"/>
                    <a:pt x="514" y="5272"/>
                  </a:cubicBezTo>
                  <a:lnTo>
                    <a:pt x="5057" y="5272"/>
                  </a:lnTo>
                  <a:cubicBezTo>
                    <a:pt x="5279" y="5272"/>
                    <a:pt x="5459" y="5091"/>
                    <a:pt x="5459" y="4869"/>
                  </a:cubicBezTo>
                  <a:lnTo>
                    <a:pt x="5459" y="4321"/>
                  </a:lnTo>
                  <a:cubicBezTo>
                    <a:pt x="5459" y="4100"/>
                    <a:pt x="5279" y="3919"/>
                    <a:pt x="5057" y="3919"/>
                  </a:cubicBezTo>
                  <a:lnTo>
                    <a:pt x="4807" y="3919"/>
                  </a:lnTo>
                  <a:cubicBezTo>
                    <a:pt x="4585" y="3919"/>
                    <a:pt x="4405" y="3739"/>
                    <a:pt x="4405" y="3517"/>
                  </a:cubicBezTo>
                  <a:lnTo>
                    <a:pt x="4405" y="403"/>
                  </a:lnTo>
                  <a:cubicBezTo>
                    <a:pt x="4405" y="181"/>
                    <a:pt x="4225" y="0"/>
                    <a:pt x="4003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76854E-5A45-4036-ACFE-49B725CA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550" y="1235793"/>
            <a:ext cx="5200649" cy="5231682"/>
          </a:xfrm>
          <a:prstGeom prst="rect">
            <a:avLst/>
          </a:prstGeom>
        </p:spPr>
      </p:pic>
      <p:sp>
        <p:nvSpPr>
          <p:cNvPr id="7" name="CuadroTexto 24">
            <a:extLst>
              <a:ext uri="{FF2B5EF4-FFF2-40B4-BE49-F238E27FC236}">
                <a16:creationId xmlns:a16="http://schemas.microsoft.com/office/drawing/2014/main" id="{E76878DF-9E88-457E-A6C1-7BCAB06E13BE}"/>
              </a:ext>
            </a:extLst>
          </p:cNvPr>
          <p:cNvSpPr txBox="1"/>
          <p:nvPr/>
        </p:nvSpPr>
        <p:spPr>
          <a:xfrm>
            <a:off x="304801" y="1129748"/>
            <a:ext cx="551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44546A"/>
                </a:solidFill>
                <a:latin typeface="Lato Heavy" charset="0"/>
                <a:ea typeface="Lato Heavy" charset="0"/>
                <a:cs typeface="Lato Heavy" charset="0"/>
              </a:rPr>
              <a:t>The importance behind the implementation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A0EFA-4B76-4C41-AB9C-A264CA8FD331}"/>
              </a:ext>
            </a:extLst>
          </p:cNvPr>
          <p:cNvSpPr txBox="1"/>
          <p:nvPr/>
        </p:nvSpPr>
        <p:spPr>
          <a:xfrm>
            <a:off x="1160179" y="1959273"/>
            <a:ext cx="4813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Sustainable Development Goals (SDGs) or Global Goals are a collection of 17 interlinked goals designed to be a “blueprint to achieve a better and sustainable future for all”.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13A46-1B61-4596-89F6-9CF0DAE621EC}"/>
              </a:ext>
            </a:extLst>
          </p:cNvPr>
          <p:cNvSpPr txBox="1"/>
          <p:nvPr/>
        </p:nvSpPr>
        <p:spPr>
          <a:xfrm>
            <a:off x="1159601" y="3144254"/>
            <a:ext cx="4813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SDGs, set in 2015 by the United Nations General Assembly and intended to be achieved by the year 2030, are part of a UN Resolution called the "2030 Agenda".</a:t>
            </a:r>
            <a:endParaRPr lang="en-US" sz="1400" dirty="0"/>
          </a:p>
        </p:txBody>
      </p:sp>
      <p:grpSp>
        <p:nvGrpSpPr>
          <p:cNvPr id="38" name="Google Shape;15827;p51">
            <a:extLst>
              <a:ext uri="{FF2B5EF4-FFF2-40B4-BE49-F238E27FC236}">
                <a16:creationId xmlns:a16="http://schemas.microsoft.com/office/drawing/2014/main" id="{9079C100-FFF8-4694-9E21-AC8417BD5FB7}"/>
              </a:ext>
            </a:extLst>
          </p:cNvPr>
          <p:cNvGrpSpPr/>
          <p:nvPr/>
        </p:nvGrpSpPr>
        <p:grpSpPr>
          <a:xfrm>
            <a:off x="450711" y="1932090"/>
            <a:ext cx="535055" cy="653385"/>
            <a:chOff x="3123351" y="1500275"/>
            <a:chExt cx="296781" cy="359232"/>
          </a:xfrm>
        </p:grpSpPr>
        <p:sp>
          <p:nvSpPr>
            <p:cNvPr id="39" name="Google Shape;15828;p51">
              <a:extLst>
                <a:ext uri="{FF2B5EF4-FFF2-40B4-BE49-F238E27FC236}">
                  <a16:creationId xmlns:a16="http://schemas.microsoft.com/office/drawing/2014/main" id="{4648BB17-3EAB-4570-9681-D16F21C31650}"/>
                </a:ext>
              </a:extLst>
            </p:cNvPr>
            <p:cNvSpPr/>
            <p:nvPr/>
          </p:nvSpPr>
          <p:spPr>
            <a:xfrm>
              <a:off x="3123351" y="1562700"/>
              <a:ext cx="296781" cy="296545"/>
            </a:xfrm>
            <a:custGeom>
              <a:avLst/>
              <a:gdLst/>
              <a:ahLst/>
              <a:cxnLst/>
              <a:rect l="l" t="t" r="r" b="b"/>
              <a:pathLst>
                <a:path w="11334" h="1132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8806"/>
                  </a:lnTo>
                  <a:lnTo>
                    <a:pt x="258" y="9073"/>
                  </a:lnTo>
                  <a:lnTo>
                    <a:pt x="1813" y="10676"/>
                  </a:lnTo>
                  <a:lnTo>
                    <a:pt x="2452" y="11325"/>
                  </a:lnTo>
                  <a:lnTo>
                    <a:pt x="11114" y="11325"/>
                  </a:lnTo>
                  <a:cubicBezTo>
                    <a:pt x="11238" y="11325"/>
                    <a:pt x="11334" y="11229"/>
                    <a:pt x="11334" y="11105"/>
                  </a:cubicBezTo>
                  <a:lnTo>
                    <a:pt x="11334" y="220"/>
                  </a:lnTo>
                  <a:cubicBezTo>
                    <a:pt x="11334" y="96"/>
                    <a:pt x="11229" y="1"/>
                    <a:pt x="11114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29;p51">
              <a:extLst>
                <a:ext uri="{FF2B5EF4-FFF2-40B4-BE49-F238E27FC236}">
                  <a16:creationId xmlns:a16="http://schemas.microsoft.com/office/drawing/2014/main" id="{BD908F4A-E9FC-4994-96E0-997AD720DAD6}"/>
                </a:ext>
              </a:extLst>
            </p:cNvPr>
            <p:cNvSpPr/>
            <p:nvPr/>
          </p:nvSpPr>
          <p:spPr>
            <a:xfrm>
              <a:off x="3276979" y="1562465"/>
              <a:ext cx="99189" cy="33569"/>
            </a:xfrm>
            <a:custGeom>
              <a:avLst/>
              <a:gdLst/>
              <a:ahLst/>
              <a:cxnLst/>
              <a:rect l="l" t="t" r="r" b="b"/>
              <a:pathLst>
                <a:path w="3788" h="1282" extrusionOk="0">
                  <a:moveTo>
                    <a:pt x="0" y="0"/>
                  </a:moveTo>
                  <a:cubicBezTo>
                    <a:pt x="344" y="854"/>
                    <a:pt x="1119" y="1281"/>
                    <a:pt x="1894" y="1281"/>
                  </a:cubicBezTo>
                  <a:cubicBezTo>
                    <a:pt x="2669" y="1281"/>
                    <a:pt x="3444" y="854"/>
                    <a:pt x="3788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30;p51">
              <a:extLst>
                <a:ext uri="{FF2B5EF4-FFF2-40B4-BE49-F238E27FC236}">
                  <a16:creationId xmlns:a16="http://schemas.microsoft.com/office/drawing/2014/main" id="{5462876C-0677-4ACA-A9FB-B58AF244107C}"/>
                </a:ext>
              </a:extLst>
            </p:cNvPr>
            <p:cNvSpPr/>
            <p:nvPr/>
          </p:nvSpPr>
          <p:spPr>
            <a:xfrm>
              <a:off x="3130081" y="1800277"/>
              <a:ext cx="75963" cy="59230"/>
            </a:xfrm>
            <a:custGeom>
              <a:avLst/>
              <a:gdLst/>
              <a:ahLst/>
              <a:cxnLst/>
              <a:rect l="l" t="t" r="r" b="b"/>
              <a:pathLst>
                <a:path w="2901" h="2262" extrusionOk="0">
                  <a:moveTo>
                    <a:pt x="1" y="0"/>
                  </a:moveTo>
                  <a:lnTo>
                    <a:pt x="2195" y="2261"/>
                  </a:lnTo>
                  <a:lnTo>
                    <a:pt x="2901" y="2261"/>
                  </a:lnTo>
                  <a:lnTo>
                    <a:pt x="2901" y="172"/>
                  </a:lnTo>
                  <a:cubicBezTo>
                    <a:pt x="2901" y="77"/>
                    <a:pt x="2825" y="0"/>
                    <a:pt x="2729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31;p51">
              <a:extLst>
                <a:ext uri="{FF2B5EF4-FFF2-40B4-BE49-F238E27FC236}">
                  <a16:creationId xmlns:a16="http://schemas.microsoft.com/office/drawing/2014/main" id="{DB588B6A-6412-4419-976E-2E714DE05B4B}"/>
                </a:ext>
              </a:extLst>
            </p:cNvPr>
            <p:cNvSpPr/>
            <p:nvPr/>
          </p:nvSpPr>
          <p:spPr>
            <a:xfrm>
              <a:off x="3170799" y="1562465"/>
              <a:ext cx="249334" cy="296781"/>
            </a:xfrm>
            <a:custGeom>
              <a:avLst/>
              <a:gdLst/>
              <a:ahLst/>
              <a:cxnLst/>
              <a:rect l="l" t="t" r="r" b="b"/>
              <a:pathLst>
                <a:path w="9522" h="11334" extrusionOk="0">
                  <a:moveTo>
                    <a:pt x="8882" y="0"/>
                  </a:moveTo>
                  <a:lnTo>
                    <a:pt x="8882" y="10685"/>
                  </a:lnTo>
                  <a:lnTo>
                    <a:pt x="1" y="10685"/>
                  </a:lnTo>
                  <a:lnTo>
                    <a:pt x="640" y="11334"/>
                  </a:lnTo>
                  <a:lnTo>
                    <a:pt x="9302" y="11334"/>
                  </a:lnTo>
                  <a:cubicBezTo>
                    <a:pt x="9426" y="11334"/>
                    <a:pt x="9522" y="11238"/>
                    <a:pt x="9522" y="11114"/>
                  </a:cubicBezTo>
                  <a:lnTo>
                    <a:pt x="9522" y="229"/>
                  </a:lnTo>
                  <a:cubicBezTo>
                    <a:pt x="9522" y="105"/>
                    <a:pt x="9426" y="10"/>
                    <a:pt x="930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32;p51">
              <a:extLst>
                <a:ext uri="{FF2B5EF4-FFF2-40B4-BE49-F238E27FC236}">
                  <a16:creationId xmlns:a16="http://schemas.microsoft.com/office/drawing/2014/main" id="{69C044D3-73F0-4765-9741-178AD757517B}"/>
                </a:ext>
              </a:extLst>
            </p:cNvPr>
            <p:cNvSpPr/>
            <p:nvPr/>
          </p:nvSpPr>
          <p:spPr>
            <a:xfrm>
              <a:off x="3123351" y="1793285"/>
              <a:ext cx="64206" cy="66222"/>
            </a:xfrm>
            <a:custGeom>
              <a:avLst/>
              <a:gdLst/>
              <a:ahLst/>
              <a:cxnLst/>
              <a:rect l="l" t="t" r="r" b="b"/>
              <a:pathLst>
                <a:path w="2452" h="2529" extrusionOk="0">
                  <a:moveTo>
                    <a:pt x="0" y="0"/>
                  </a:moveTo>
                  <a:lnTo>
                    <a:pt x="2452" y="2528"/>
                  </a:lnTo>
                  <a:lnTo>
                    <a:pt x="2452" y="220"/>
                  </a:lnTo>
                  <a:cubicBezTo>
                    <a:pt x="2452" y="96"/>
                    <a:pt x="2347" y="0"/>
                    <a:pt x="222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33;p51">
              <a:extLst>
                <a:ext uri="{FF2B5EF4-FFF2-40B4-BE49-F238E27FC236}">
                  <a16:creationId xmlns:a16="http://schemas.microsoft.com/office/drawing/2014/main" id="{05E57990-DBA7-4A6C-9EB3-D66B0AF5008A}"/>
                </a:ext>
              </a:extLst>
            </p:cNvPr>
            <p:cNvSpPr/>
            <p:nvPr/>
          </p:nvSpPr>
          <p:spPr>
            <a:xfrm>
              <a:off x="3251998" y="1787787"/>
              <a:ext cx="131658" cy="11024"/>
            </a:xfrm>
            <a:custGeom>
              <a:avLst/>
              <a:gdLst/>
              <a:ahLst/>
              <a:cxnLst/>
              <a:rect l="l" t="t" r="r" b="b"/>
              <a:pathLst>
                <a:path w="5028" h="421" extrusionOk="0">
                  <a:moveTo>
                    <a:pt x="258" y="0"/>
                  </a:moveTo>
                  <a:cubicBezTo>
                    <a:pt x="0" y="20"/>
                    <a:pt x="0" y="401"/>
                    <a:pt x="258" y="420"/>
                  </a:cubicBezTo>
                  <a:lnTo>
                    <a:pt x="4770" y="420"/>
                  </a:lnTo>
                  <a:cubicBezTo>
                    <a:pt x="5028" y="401"/>
                    <a:pt x="5028" y="20"/>
                    <a:pt x="4770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34;p51">
              <a:extLst>
                <a:ext uri="{FF2B5EF4-FFF2-40B4-BE49-F238E27FC236}">
                  <a16:creationId xmlns:a16="http://schemas.microsoft.com/office/drawing/2014/main" id="{309257E7-61C2-4708-9B6B-50C234C9BBA5}"/>
                </a:ext>
              </a:extLst>
            </p:cNvPr>
            <p:cNvSpPr/>
            <p:nvPr/>
          </p:nvSpPr>
          <p:spPr>
            <a:xfrm>
              <a:off x="3259304" y="1537432"/>
              <a:ext cx="74234" cy="70516"/>
            </a:xfrm>
            <a:custGeom>
              <a:avLst/>
              <a:gdLst/>
              <a:ahLst/>
              <a:cxnLst/>
              <a:rect l="l" t="t" r="r" b="b"/>
              <a:pathLst>
                <a:path w="2835" h="2693" extrusionOk="0">
                  <a:moveTo>
                    <a:pt x="2549" y="0"/>
                  </a:moveTo>
                  <a:cubicBezTo>
                    <a:pt x="2507" y="0"/>
                    <a:pt x="2462" y="15"/>
                    <a:pt x="2421" y="50"/>
                  </a:cubicBezTo>
                  <a:lnTo>
                    <a:pt x="131" y="2340"/>
                  </a:lnTo>
                  <a:cubicBezTo>
                    <a:pt x="1" y="2461"/>
                    <a:pt x="90" y="2693"/>
                    <a:pt x="273" y="2693"/>
                  </a:cubicBezTo>
                  <a:cubicBezTo>
                    <a:pt x="277" y="2693"/>
                    <a:pt x="280" y="2693"/>
                    <a:pt x="284" y="2693"/>
                  </a:cubicBezTo>
                  <a:cubicBezTo>
                    <a:pt x="332" y="2693"/>
                    <a:pt x="389" y="2674"/>
                    <a:pt x="427" y="2635"/>
                  </a:cubicBezTo>
                  <a:lnTo>
                    <a:pt x="2707" y="346"/>
                  </a:lnTo>
                  <a:cubicBezTo>
                    <a:pt x="2834" y="196"/>
                    <a:pt x="2704" y="0"/>
                    <a:pt x="2549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35;p51">
              <a:extLst>
                <a:ext uri="{FF2B5EF4-FFF2-40B4-BE49-F238E27FC236}">
                  <a16:creationId xmlns:a16="http://schemas.microsoft.com/office/drawing/2014/main" id="{A4563347-BD68-4D65-9D1D-21F280468E01}"/>
                </a:ext>
              </a:extLst>
            </p:cNvPr>
            <p:cNvSpPr/>
            <p:nvPr/>
          </p:nvSpPr>
          <p:spPr>
            <a:xfrm>
              <a:off x="3283970" y="1500275"/>
              <a:ext cx="84944" cy="8494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22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44"/>
                    <a:pt x="1622" y="3244"/>
                  </a:cubicBezTo>
                  <a:cubicBezTo>
                    <a:pt x="2519" y="3244"/>
                    <a:pt x="3244" y="2519"/>
                    <a:pt x="3244" y="1622"/>
                  </a:cubicBezTo>
                  <a:cubicBezTo>
                    <a:pt x="3244" y="725"/>
                    <a:pt x="2519" y="0"/>
                    <a:pt x="1622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36;p51">
              <a:extLst>
                <a:ext uri="{FF2B5EF4-FFF2-40B4-BE49-F238E27FC236}">
                  <a16:creationId xmlns:a16="http://schemas.microsoft.com/office/drawing/2014/main" id="{3FF5C2C6-CC14-4DEF-9D2F-9CC261AE68E1}"/>
                </a:ext>
              </a:extLst>
            </p:cNvPr>
            <p:cNvSpPr/>
            <p:nvPr/>
          </p:nvSpPr>
          <p:spPr>
            <a:xfrm>
              <a:off x="3185803" y="1633662"/>
              <a:ext cx="171878" cy="19743"/>
            </a:xfrm>
            <a:custGeom>
              <a:avLst/>
              <a:gdLst/>
              <a:ahLst/>
              <a:cxnLst/>
              <a:rect l="l" t="t" r="r" b="b"/>
              <a:pathLst>
                <a:path w="6564" h="754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525"/>
                  </a:lnTo>
                  <a:cubicBezTo>
                    <a:pt x="0" y="649"/>
                    <a:pt x="96" y="754"/>
                    <a:pt x="220" y="754"/>
                  </a:cubicBezTo>
                  <a:lnTo>
                    <a:pt x="6344" y="754"/>
                  </a:lnTo>
                  <a:cubicBezTo>
                    <a:pt x="6468" y="744"/>
                    <a:pt x="6564" y="649"/>
                    <a:pt x="6564" y="525"/>
                  </a:cubicBezTo>
                  <a:lnTo>
                    <a:pt x="6564" y="220"/>
                  </a:lnTo>
                  <a:cubicBezTo>
                    <a:pt x="6564" y="96"/>
                    <a:pt x="6468" y="0"/>
                    <a:pt x="6344" y="0"/>
                  </a:cubicBez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837;p51">
              <a:extLst>
                <a:ext uri="{FF2B5EF4-FFF2-40B4-BE49-F238E27FC236}">
                  <a16:creationId xmlns:a16="http://schemas.microsoft.com/office/drawing/2014/main" id="{491D862E-C2D1-4FF0-9F6C-816ADFE9B106}"/>
                </a:ext>
              </a:extLst>
            </p:cNvPr>
            <p:cNvSpPr/>
            <p:nvPr/>
          </p:nvSpPr>
          <p:spPr>
            <a:xfrm>
              <a:off x="3179047" y="1674851"/>
              <a:ext cx="186463" cy="10814"/>
            </a:xfrm>
            <a:custGeom>
              <a:avLst/>
              <a:gdLst/>
              <a:ahLst/>
              <a:cxnLst/>
              <a:rect l="l" t="t" r="r" b="b"/>
              <a:pathLst>
                <a:path w="7121" h="413" extrusionOk="0">
                  <a:moveTo>
                    <a:pt x="6849" y="0"/>
                  </a:moveTo>
                  <a:cubicBezTo>
                    <a:pt x="6840" y="0"/>
                    <a:pt x="6831" y="1"/>
                    <a:pt x="6822" y="1"/>
                  </a:cubicBezTo>
                  <a:lnTo>
                    <a:pt x="258" y="1"/>
                  </a:lnTo>
                  <a:cubicBezTo>
                    <a:pt x="1" y="20"/>
                    <a:pt x="1" y="393"/>
                    <a:pt x="258" y="412"/>
                  </a:cubicBezTo>
                  <a:lnTo>
                    <a:pt x="6822" y="412"/>
                  </a:lnTo>
                  <a:cubicBezTo>
                    <a:pt x="6828" y="412"/>
                    <a:pt x="6834" y="412"/>
                    <a:pt x="6840" y="412"/>
                  </a:cubicBezTo>
                  <a:cubicBezTo>
                    <a:pt x="7118" y="412"/>
                    <a:pt x="7121" y="0"/>
                    <a:pt x="6849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38;p51">
              <a:extLst>
                <a:ext uri="{FF2B5EF4-FFF2-40B4-BE49-F238E27FC236}">
                  <a16:creationId xmlns:a16="http://schemas.microsoft.com/office/drawing/2014/main" id="{08F8F713-9175-4F25-8B25-413A0535BD69}"/>
                </a:ext>
              </a:extLst>
            </p:cNvPr>
            <p:cNvSpPr/>
            <p:nvPr/>
          </p:nvSpPr>
          <p:spPr>
            <a:xfrm>
              <a:off x="3179047" y="1701847"/>
              <a:ext cx="185390" cy="10762"/>
            </a:xfrm>
            <a:custGeom>
              <a:avLst/>
              <a:gdLst/>
              <a:ahLst/>
              <a:cxnLst/>
              <a:rect l="l" t="t" r="r" b="b"/>
              <a:pathLst>
                <a:path w="7080" h="411" extrusionOk="0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6822" y="411"/>
                  </a:lnTo>
                  <a:cubicBezTo>
                    <a:pt x="7079" y="392"/>
                    <a:pt x="7079" y="20"/>
                    <a:pt x="6822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5827;p51">
            <a:extLst>
              <a:ext uri="{FF2B5EF4-FFF2-40B4-BE49-F238E27FC236}">
                <a16:creationId xmlns:a16="http://schemas.microsoft.com/office/drawing/2014/main" id="{C7798866-BE1F-42F3-BA5E-E59CD60001BC}"/>
              </a:ext>
            </a:extLst>
          </p:cNvPr>
          <p:cNvGrpSpPr/>
          <p:nvPr/>
        </p:nvGrpSpPr>
        <p:grpSpPr>
          <a:xfrm>
            <a:off x="450135" y="3088844"/>
            <a:ext cx="535055" cy="653385"/>
            <a:chOff x="3123351" y="1500275"/>
            <a:chExt cx="296781" cy="359232"/>
          </a:xfrm>
        </p:grpSpPr>
        <p:sp>
          <p:nvSpPr>
            <p:cNvPr id="68" name="Google Shape;15828;p51">
              <a:extLst>
                <a:ext uri="{FF2B5EF4-FFF2-40B4-BE49-F238E27FC236}">
                  <a16:creationId xmlns:a16="http://schemas.microsoft.com/office/drawing/2014/main" id="{01AC75B6-8E14-4FC8-97E7-0F4B80F8CAE0}"/>
                </a:ext>
              </a:extLst>
            </p:cNvPr>
            <p:cNvSpPr/>
            <p:nvPr/>
          </p:nvSpPr>
          <p:spPr>
            <a:xfrm>
              <a:off x="3123351" y="1562700"/>
              <a:ext cx="296781" cy="296545"/>
            </a:xfrm>
            <a:custGeom>
              <a:avLst/>
              <a:gdLst/>
              <a:ahLst/>
              <a:cxnLst/>
              <a:rect l="l" t="t" r="r" b="b"/>
              <a:pathLst>
                <a:path w="11334" h="1132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8806"/>
                  </a:lnTo>
                  <a:lnTo>
                    <a:pt x="258" y="9073"/>
                  </a:lnTo>
                  <a:lnTo>
                    <a:pt x="1813" y="10676"/>
                  </a:lnTo>
                  <a:lnTo>
                    <a:pt x="2452" y="11325"/>
                  </a:lnTo>
                  <a:lnTo>
                    <a:pt x="11114" y="11325"/>
                  </a:lnTo>
                  <a:cubicBezTo>
                    <a:pt x="11238" y="11325"/>
                    <a:pt x="11334" y="11229"/>
                    <a:pt x="11334" y="11105"/>
                  </a:cubicBezTo>
                  <a:lnTo>
                    <a:pt x="11334" y="220"/>
                  </a:lnTo>
                  <a:cubicBezTo>
                    <a:pt x="11334" y="96"/>
                    <a:pt x="11229" y="1"/>
                    <a:pt x="11114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29;p51">
              <a:extLst>
                <a:ext uri="{FF2B5EF4-FFF2-40B4-BE49-F238E27FC236}">
                  <a16:creationId xmlns:a16="http://schemas.microsoft.com/office/drawing/2014/main" id="{1AC3EC75-0ADA-47D8-8705-41A6E4753CA8}"/>
                </a:ext>
              </a:extLst>
            </p:cNvPr>
            <p:cNvSpPr/>
            <p:nvPr/>
          </p:nvSpPr>
          <p:spPr>
            <a:xfrm>
              <a:off x="3276979" y="1562465"/>
              <a:ext cx="99189" cy="33569"/>
            </a:xfrm>
            <a:custGeom>
              <a:avLst/>
              <a:gdLst/>
              <a:ahLst/>
              <a:cxnLst/>
              <a:rect l="l" t="t" r="r" b="b"/>
              <a:pathLst>
                <a:path w="3788" h="1282" extrusionOk="0">
                  <a:moveTo>
                    <a:pt x="0" y="0"/>
                  </a:moveTo>
                  <a:cubicBezTo>
                    <a:pt x="344" y="854"/>
                    <a:pt x="1119" y="1281"/>
                    <a:pt x="1894" y="1281"/>
                  </a:cubicBezTo>
                  <a:cubicBezTo>
                    <a:pt x="2669" y="1281"/>
                    <a:pt x="3444" y="854"/>
                    <a:pt x="3788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30;p51">
              <a:extLst>
                <a:ext uri="{FF2B5EF4-FFF2-40B4-BE49-F238E27FC236}">
                  <a16:creationId xmlns:a16="http://schemas.microsoft.com/office/drawing/2014/main" id="{A85F193F-8F4C-484B-959F-EE36DA9A669D}"/>
                </a:ext>
              </a:extLst>
            </p:cNvPr>
            <p:cNvSpPr/>
            <p:nvPr/>
          </p:nvSpPr>
          <p:spPr>
            <a:xfrm>
              <a:off x="3130081" y="1800277"/>
              <a:ext cx="75963" cy="59230"/>
            </a:xfrm>
            <a:custGeom>
              <a:avLst/>
              <a:gdLst/>
              <a:ahLst/>
              <a:cxnLst/>
              <a:rect l="l" t="t" r="r" b="b"/>
              <a:pathLst>
                <a:path w="2901" h="2262" extrusionOk="0">
                  <a:moveTo>
                    <a:pt x="1" y="0"/>
                  </a:moveTo>
                  <a:lnTo>
                    <a:pt x="2195" y="2261"/>
                  </a:lnTo>
                  <a:lnTo>
                    <a:pt x="2901" y="2261"/>
                  </a:lnTo>
                  <a:lnTo>
                    <a:pt x="2901" y="172"/>
                  </a:lnTo>
                  <a:cubicBezTo>
                    <a:pt x="2901" y="77"/>
                    <a:pt x="2825" y="0"/>
                    <a:pt x="2729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31;p51">
              <a:extLst>
                <a:ext uri="{FF2B5EF4-FFF2-40B4-BE49-F238E27FC236}">
                  <a16:creationId xmlns:a16="http://schemas.microsoft.com/office/drawing/2014/main" id="{C2A2E517-7F59-4604-ACEE-E5283FACC3CE}"/>
                </a:ext>
              </a:extLst>
            </p:cNvPr>
            <p:cNvSpPr/>
            <p:nvPr/>
          </p:nvSpPr>
          <p:spPr>
            <a:xfrm>
              <a:off x="3170799" y="1562465"/>
              <a:ext cx="249334" cy="296781"/>
            </a:xfrm>
            <a:custGeom>
              <a:avLst/>
              <a:gdLst/>
              <a:ahLst/>
              <a:cxnLst/>
              <a:rect l="l" t="t" r="r" b="b"/>
              <a:pathLst>
                <a:path w="9522" h="11334" extrusionOk="0">
                  <a:moveTo>
                    <a:pt x="8882" y="0"/>
                  </a:moveTo>
                  <a:lnTo>
                    <a:pt x="8882" y="10685"/>
                  </a:lnTo>
                  <a:lnTo>
                    <a:pt x="1" y="10685"/>
                  </a:lnTo>
                  <a:lnTo>
                    <a:pt x="640" y="11334"/>
                  </a:lnTo>
                  <a:lnTo>
                    <a:pt x="9302" y="11334"/>
                  </a:lnTo>
                  <a:cubicBezTo>
                    <a:pt x="9426" y="11334"/>
                    <a:pt x="9522" y="11238"/>
                    <a:pt x="9522" y="11114"/>
                  </a:cubicBezTo>
                  <a:lnTo>
                    <a:pt x="9522" y="229"/>
                  </a:lnTo>
                  <a:cubicBezTo>
                    <a:pt x="9522" y="105"/>
                    <a:pt x="9426" y="10"/>
                    <a:pt x="930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32;p51">
              <a:extLst>
                <a:ext uri="{FF2B5EF4-FFF2-40B4-BE49-F238E27FC236}">
                  <a16:creationId xmlns:a16="http://schemas.microsoft.com/office/drawing/2014/main" id="{927C39DB-ECC3-473E-BE98-DB2F527753D6}"/>
                </a:ext>
              </a:extLst>
            </p:cNvPr>
            <p:cNvSpPr/>
            <p:nvPr/>
          </p:nvSpPr>
          <p:spPr>
            <a:xfrm>
              <a:off x="3123351" y="1793285"/>
              <a:ext cx="64206" cy="66222"/>
            </a:xfrm>
            <a:custGeom>
              <a:avLst/>
              <a:gdLst/>
              <a:ahLst/>
              <a:cxnLst/>
              <a:rect l="l" t="t" r="r" b="b"/>
              <a:pathLst>
                <a:path w="2452" h="2529" extrusionOk="0">
                  <a:moveTo>
                    <a:pt x="0" y="0"/>
                  </a:moveTo>
                  <a:lnTo>
                    <a:pt x="2452" y="2528"/>
                  </a:lnTo>
                  <a:lnTo>
                    <a:pt x="2452" y="220"/>
                  </a:lnTo>
                  <a:cubicBezTo>
                    <a:pt x="2452" y="96"/>
                    <a:pt x="2347" y="0"/>
                    <a:pt x="222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33;p51">
              <a:extLst>
                <a:ext uri="{FF2B5EF4-FFF2-40B4-BE49-F238E27FC236}">
                  <a16:creationId xmlns:a16="http://schemas.microsoft.com/office/drawing/2014/main" id="{954661D0-FFFC-48FA-BC9B-44AE92810FAD}"/>
                </a:ext>
              </a:extLst>
            </p:cNvPr>
            <p:cNvSpPr/>
            <p:nvPr/>
          </p:nvSpPr>
          <p:spPr>
            <a:xfrm>
              <a:off x="3251998" y="1787787"/>
              <a:ext cx="131658" cy="11024"/>
            </a:xfrm>
            <a:custGeom>
              <a:avLst/>
              <a:gdLst/>
              <a:ahLst/>
              <a:cxnLst/>
              <a:rect l="l" t="t" r="r" b="b"/>
              <a:pathLst>
                <a:path w="5028" h="421" extrusionOk="0">
                  <a:moveTo>
                    <a:pt x="258" y="0"/>
                  </a:moveTo>
                  <a:cubicBezTo>
                    <a:pt x="0" y="20"/>
                    <a:pt x="0" y="401"/>
                    <a:pt x="258" y="420"/>
                  </a:cubicBezTo>
                  <a:lnTo>
                    <a:pt x="4770" y="420"/>
                  </a:lnTo>
                  <a:cubicBezTo>
                    <a:pt x="5028" y="401"/>
                    <a:pt x="5028" y="20"/>
                    <a:pt x="4770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34;p51">
              <a:extLst>
                <a:ext uri="{FF2B5EF4-FFF2-40B4-BE49-F238E27FC236}">
                  <a16:creationId xmlns:a16="http://schemas.microsoft.com/office/drawing/2014/main" id="{AE97FF96-C9CE-4C82-AA45-59BE58EB81F7}"/>
                </a:ext>
              </a:extLst>
            </p:cNvPr>
            <p:cNvSpPr/>
            <p:nvPr/>
          </p:nvSpPr>
          <p:spPr>
            <a:xfrm>
              <a:off x="3259304" y="1537432"/>
              <a:ext cx="74234" cy="70516"/>
            </a:xfrm>
            <a:custGeom>
              <a:avLst/>
              <a:gdLst/>
              <a:ahLst/>
              <a:cxnLst/>
              <a:rect l="l" t="t" r="r" b="b"/>
              <a:pathLst>
                <a:path w="2835" h="2693" extrusionOk="0">
                  <a:moveTo>
                    <a:pt x="2549" y="0"/>
                  </a:moveTo>
                  <a:cubicBezTo>
                    <a:pt x="2507" y="0"/>
                    <a:pt x="2462" y="15"/>
                    <a:pt x="2421" y="50"/>
                  </a:cubicBezTo>
                  <a:lnTo>
                    <a:pt x="131" y="2340"/>
                  </a:lnTo>
                  <a:cubicBezTo>
                    <a:pt x="1" y="2461"/>
                    <a:pt x="90" y="2693"/>
                    <a:pt x="273" y="2693"/>
                  </a:cubicBezTo>
                  <a:cubicBezTo>
                    <a:pt x="277" y="2693"/>
                    <a:pt x="280" y="2693"/>
                    <a:pt x="284" y="2693"/>
                  </a:cubicBezTo>
                  <a:cubicBezTo>
                    <a:pt x="332" y="2693"/>
                    <a:pt x="389" y="2674"/>
                    <a:pt x="427" y="2635"/>
                  </a:cubicBezTo>
                  <a:lnTo>
                    <a:pt x="2707" y="346"/>
                  </a:lnTo>
                  <a:cubicBezTo>
                    <a:pt x="2834" y="196"/>
                    <a:pt x="2704" y="0"/>
                    <a:pt x="2549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35;p51">
              <a:extLst>
                <a:ext uri="{FF2B5EF4-FFF2-40B4-BE49-F238E27FC236}">
                  <a16:creationId xmlns:a16="http://schemas.microsoft.com/office/drawing/2014/main" id="{DAA4205B-8443-4BE2-8225-71450F9D76F2}"/>
                </a:ext>
              </a:extLst>
            </p:cNvPr>
            <p:cNvSpPr/>
            <p:nvPr/>
          </p:nvSpPr>
          <p:spPr>
            <a:xfrm>
              <a:off x="3283970" y="1500275"/>
              <a:ext cx="84944" cy="8494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22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44"/>
                    <a:pt x="1622" y="3244"/>
                  </a:cubicBezTo>
                  <a:cubicBezTo>
                    <a:pt x="2519" y="3244"/>
                    <a:pt x="3244" y="2519"/>
                    <a:pt x="3244" y="1622"/>
                  </a:cubicBezTo>
                  <a:cubicBezTo>
                    <a:pt x="3244" y="725"/>
                    <a:pt x="2519" y="0"/>
                    <a:pt x="1622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836;p51">
              <a:extLst>
                <a:ext uri="{FF2B5EF4-FFF2-40B4-BE49-F238E27FC236}">
                  <a16:creationId xmlns:a16="http://schemas.microsoft.com/office/drawing/2014/main" id="{7D48FDF6-97B5-4855-83D6-BEBF481C147A}"/>
                </a:ext>
              </a:extLst>
            </p:cNvPr>
            <p:cNvSpPr/>
            <p:nvPr/>
          </p:nvSpPr>
          <p:spPr>
            <a:xfrm>
              <a:off x="3185803" y="1633662"/>
              <a:ext cx="171878" cy="19743"/>
            </a:xfrm>
            <a:custGeom>
              <a:avLst/>
              <a:gdLst/>
              <a:ahLst/>
              <a:cxnLst/>
              <a:rect l="l" t="t" r="r" b="b"/>
              <a:pathLst>
                <a:path w="6564" h="754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525"/>
                  </a:lnTo>
                  <a:cubicBezTo>
                    <a:pt x="0" y="649"/>
                    <a:pt x="96" y="754"/>
                    <a:pt x="220" y="754"/>
                  </a:cubicBezTo>
                  <a:lnTo>
                    <a:pt x="6344" y="754"/>
                  </a:lnTo>
                  <a:cubicBezTo>
                    <a:pt x="6468" y="744"/>
                    <a:pt x="6564" y="649"/>
                    <a:pt x="6564" y="525"/>
                  </a:cubicBezTo>
                  <a:lnTo>
                    <a:pt x="6564" y="220"/>
                  </a:lnTo>
                  <a:cubicBezTo>
                    <a:pt x="6564" y="96"/>
                    <a:pt x="6468" y="0"/>
                    <a:pt x="6344" y="0"/>
                  </a:cubicBez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837;p51">
              <a:extLst>
                <a:ext uri="{FF2B5EF4-FFF2-40B4-BE49-F238E27FC236}">
                  <a16:creationId xmlns:a16="http://schemas.microsoft.com/office/drawing/2014/main" id="{8CFD30CA-6D58-4701-A215-5DF52656026E}"/>
                </a:ext>
              </a:extLst>
            </p:cNvPr>
            <p:cNvSpPr/>
            <p:nvPr/>
          </p:nvSpPr>
          <p:spPr>
            <a:xfrm>
              <a:off x="3179047" y="1674851"/>
              <a:ext cx="186463" cy="10814"/>
            </a:xfrm>
            <a:custGeom>
              <a:avLst/>
              <a:gdLst/>
              <a:ahLst/>
              <a:cxnLst/>
              <a:rect l="l" t="t" r="r" b="b"/>
              <a:pathLst>
                <a:path w="7121" h="413" extrusionOk="0">
                  <a:moveTo>
                    <a:pt x="6849" y="0"/>
                  </a:moveTo>
                  <a:cubicBezTo>
                    <a:pt x="6840" y="0"/>
                    <a:pt x="6831" y="1"/>
                    <a:pt x="6822" y="1"/>
                  </a:cubicBezTo>
                  <a:lnTo>
                    <a:pt x="258" y="1"/>
                  </a:lnTo>
                  <a:cubicBezTo>
                    <a:pt x="1" y="20"/>
                    <a:pt x="1" y="393"/>
                    <a:pt x="258" y="412"/>
                  </a:cubicBezTo>
                  <a:lnTo>
                    <a:pt x="6822" y="412"/>
                  </a:lnTo>
                  <a:cubicBezTo>
                    <a:pt x="6828" y="412"/>
                    <a:pt x="6834" y="412"/>
                    <a:pt x="6840" y="412"/>
                  </a:cubicBezTo>
                  <a:cubicBezTo>
                    <a:pt x="7118" y="412"/>
                    <a:pt x="7121" y="0"/>
                    <a:pt x="6849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838;p51">
              <a:extLst>
                <a:ext uri="{FF2B5EF4-FFF2-40B4-BE49-F238E27FC236}">
                  <a16:creationId xmlns:a16="http://schemas.microsoft.com/office/drawing/2014/main" id="{448560CE-D234-472D-8D48-2A99F79FD370}"/>
                </a:ext>
              </a:extLst>
            </p:cNvPr>
            <p:cNvSpPr/>
            <p:nvPr/>
          </p:nvSpPr>
          <p:spPr>
            <a:xfrm>
              <a:off x="3179047" y="1701847"/>
              <a:ext cx="185390" cy="10762"/>
            </a:xfrm>
            <a:custGeom>
              <a:avLst/>
              <a:gdLst/>
              <a:ahLst/>
              <a:cxnLst/>
              <a:rect l="l" t="t" r="r" b="b"/>
              <a:pathLst>
                <a:path w="7080" h="411" extrusionOk="0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6822" y="411"/>
                  </a:lnTo>
                  <a:cubicBezTo>
                    <a:pt x="7079" y="392"/>
                    <a:pt x="7079" y="20"/>
                    <a:pt x="6822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Description of the Project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C511E-70A1-43DC-8F25-3176D140E5C3}"/>
              </a:ext>
            </a:extLst>
          </p:cNvPr>
          <p:cNvSpPr txBox="1"/>
          <p:nvPr/>
        </p:nvSpPr>
        <p:spPr>
          <a:xfrm>
            <a:off x="1024392" y="1905773"/>
            <a:ext cx="3876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Classify text content by its relevance and more specifically trying to predict sentences including claims and evidences of various documents to the measurable indicators of the SDGs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9FDBC3-7804-4238-8E45-9E405BF10ABD}"/>
              </a:ext>
            </a:extLst>
          </p:cNvPr>
          <p:cNvSpPr txBox="1"/>
          <p:nvPr/>
        </p:nvSpPr>
        <p:spPr>
          <a:xfrm>
            <a:off x="1024392" y="4776741"/>
            <a:ext cx="4225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Three Deep Neural Networks were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Feed Forward Neural Network (FFNN)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Convolutional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Long Short-Term Memory Neural Network (LSTM)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FB4A3D-ACD7-473F-9789-98CADCA8021C}"/>
              </a:ext>
            </a:extLst>
          </p:cNvPr>
          <p:cNvSpPr txBox="1"/>
          <p:nvPr/>
        </p:nvSpPr>
        <p:spPr>
          <a:xfrm>
            <a:off x="7256301" y="2834542"/>
            <a:ext cx="456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Reducing as much as possible the time and the volume of documents one’s has to read</a:t>
            </a:r>
          </a:p>
        </p:txBody>
      </p:sp>
      <p:grpSp>
        <p:nvGrpSpPr>
          <p:cNvPr id="25" name="Google Shape;20632;p54">
            <a:extLst>
              <a:ext uri="{FF2B5EF4-FFF2-40B4-BE49-F238E27FC236}">
                <a16:creationId xmlns:a16="http://schemas.microsoft.com/office/drawing/2014/main" id="{82C78FAC-34D2-4D18-BD39-DD061391682A}"/>
              </a:ext>
            </a:extLst>
          </p:cNvPr>
          <p:cNvGrpSpPr/>
          <p:nvPr/>
        </p:nvGrpSpPr>
        <p:grpSpPr>
          <a:xfrm>
            <a:off x="162756" y="2042470"/>
            <a:ext cx="775911" cy="775699"/>
            <a:chOff x="7045643" y="2907723"/>
            <a:chExt cx="345304" cy="365857"/>
          </a:xfrm>
        </p:grpSpPr>
        <p:sp>
          <p:nvSpPr>
            <p:cNvPr id="26" name="Google Shape;20633;p54">
              <a:extLst>
                <a:ext uri="{FF2B5EF4-FFF2-40B4-BE49-F238E27FC236}">
                  <a16:creationId xmlns:a16="http://schemas.microsoft.com/office/drawing/2014/main" id="{BD158435-D549-4933-AC91-64EFA772737C}"/>
                </a:ext>
              </a:extLst>
            </p:cNvPr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634;p54">
              <a:extLst>
                <a:ext uri="{FF2B5EF4-FFF2-40B4-BE49-F238E27FC236}">
                  <a16:creationId xmlns:a16="http://schemas.microsoft.com/office/drawing/2014/main" id="{1C2001C5-4A9A-454D-AEE9-3A0648ECBA69}"/>
                </a:ext>
              </a:extLst>
            </p:cNvPr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35;p54">
              <a:extLst>
                <a:ext uri="{FF2B5EF4-FFF2-40B4-BE49-F238E27FC236}">
                  <a16:creationId xmlns:a16="http://schemas.microsoft.com/office/drawing/2014/main" id="{F2471F11-C55F-4DE2-B9D4-07760940DB56}"/>
                </a:ext>
              </a:extLst>
            </p:cNvPr>
            <p:cNvSpPr/>
            <p:nvPr/>
          </p:nvSpPr>
          <p:spPr>
            <a:xfrm>
              <a:off x="7148196" y="3008284"/>
              <a:ext cx="138913" cy="139280"/>
            </a:xfrm>
            <a:custGeom>
              <a:avLst/>
              <a:gdLst/>
              <a:ahLst/>
              <a:cxnLst/>
              <a:rect l="l" t="t" r="r" b="b"/>
              <a:pathLst>
                <a:path w="5299" h="5313" extrusionOk="0">
                  <a:moveTo>
                    <a:pt x="2642" y="0"/>
                  </a:moveTo>
                  <a:cubicBezTo>
                    <a:pt x="1184" y="0"/>
                    <a:pt x="1" y="1199"/>
                    <a:pt x="1" y="2656"/>
                  </a:cubicBezTo>
                  <a:cubicBezTo>
                    <a:pt x="1" y="4114"/>
                    <a:pt x="1184" y="5313"/>
                    <a:pt x="2642" y="5313"/>
                  </a:cubicBezTo>
                  <a:cubicBezTo>
                    <a:pt x="4115" y="5313"/>
                    <a:pt x="5298" y="4114"/>
                    <a:pt x="5298" y="2656"/>
                  </a:cubicBezTo>
                  <a:cubicBezTo>
                    <a:pt x="5298" y="1199"/>
                    <a:pt x="4115" y="0"/>
                    <a:pt x="2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636;p54">
              <a:extLst>
                <a:ext uri="{FF2B5EF4-FFF2-40B4-BE49-F238E27FC236}">
                  <a16:creationId xmlns:a16="http://schemas.microsoft.com/office/drawing/2014/main" id="{6B30DB62-F11A-4675-950B-BAEF433743A9}"/>
                </a:ext>
              </a:extLst>
            </p:cNvPr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637;p54">
              <a:extLst>
                <a:ext uri="{FF2B5EF4-FFF2-40B4-BE49-F238E27FC236}">
                  <a16:creationId xmlns:a16="http://schemas.microsoft.com/office/drawing/2014/main" id="{734856DB-35D7-4B32-AF5C-66522142DF15}"/>
                </a:ext>
              </a:extLst>
            </p:cNvPr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638;p54">
              <a:extLst>
                <a:ext uri="{FF2B5EF4-FFF2-40B4-BE49-F238E27FC236}">
                  <a16:creationId xmlns:a16="http://schemas.microsoft.com/office/drawing/2014/main" id="{88208AB4-D8D7-4270-87E6-70B17145BC5E}"/>
                </a:ext>
              </a:extLst>
            </p:cNvPr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639;p54">
              <a:extLst>
                <a:ext uri="{FF2B5EF4-FFF2-40B4-BE49-F238E27FC236}">
                  <a16:creationId xmlns:a16="http://schemas.microsoft.com/office/drawing/2014/main" id="{2D1F6CF3-2E0B-43D5-918E-49D71CDE37F5}"/>
                </a:ext>
              </a:extLst>
            </p:cNvPr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40;p54">
              <a:extLst>
                <a:ext uri="{FF2B5EF4-FFF2-40B4-BE49-F238E27FC236}">
                  <a16:creationId xmlns:a16="http://schemas.microsoft.com/office/drawing/2014/main" id="{E755435C-82F5-49E0-A863-D735AED3AF83}"/>
                </a:ext>
              </a:extLst>
            </p:cNvPr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641;p54">
              <a:extLst>
                <a:ext uri="{FF2B5EF4-FFF2-40B4-BE49-F238E27FC236}">
                  <a16:creationId xmlns:a16="http://schemas.microsoft.com/office/drawing/2014/main" id="{170F3A43-6B5F-4597-B718-1FF97AB8A1B2}"/>
                </a:ext>
              </a:extLst>
            </p:cNvPr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642;p54">
              <a:extLst>
                <a:ext uri="{FF2B5EF4-FFF2-40B4-BE49-F238E27FC236}">
                  <a16:creationId xmlns:a16="http://schemas.microsoft.com/office/drawing/2014/main" id="{A2A566DC-C2E2-456F-BD4F-49569F4A0023}"/>
                </a:ext>
              </a:extLst>
            </p:cNvPr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643;p54">
              <a:extLst>
                <a:ext uri="{FF2B5EF4-FFF2-40B4-BE49-F238E27FC236}">
                  <a16:creationId xmlns:a16="http://schemas.microsoft.com/office/drawing/2014/main" id="{36DFF261-6109-462D-BE4F-73E721A4847F}"/>
                </a:ext>
              </a:extLst>
            </p:cNvPr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44;p54">
              <a:extLst>
                <a:ext uri="{FF2B5EF4-FFF2-40B4-BE49-F238E27FC236}">
                  <a16:creationId xmlns:a16="http://schemas.microsoft.com/office/drawing/2014/main" id="{258F6F0A-7A78-4AC8-AC2A-240F84D3C923}"/>
                </a:ext>
              </a:extLst>
            </p:cNvPr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45;p54">
              <a:extLst>
                <a:ext uri="{FF2B5EF4-FFF2-40B4-BE49-F238E27FC236}">
                  <a16:creationId xmlns:a16="http://schemas.microsoft.com/office/drawing/2014/main" id="{8927B2F6-22DD-40D7-B70D-09F5F9DF28BE}"/>
                </a:ext>
              </a:extLst>
            </p:cNvPr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46;p54">
              <a:extLst>
                <a:ext uri="{FF2B5EF4-FFF2-40B4-BE49-F238E27FC236}">
                  <a16:creationId xmlns:a16="http://schemas.microsoft.com/office/drawing/2014/main" id="{E879EB31-FD17-46AD-9571-65270E88E1EE}"/>
                </a:ext>
              </a:extLst>
            </p:cNvPr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47;p54">
              <a:extLst>
                <a:ext uri="{FF2B5EF4-FFF2-40B4-BE49-F238E27FC236}">
                  <a16:creationId xmlns:a16="http://schemas.microsoft.com/office/drawing/2014/main" id="{0621C3C0-03C1-4D6C-9174-909E6FDBD548}"/>
                </a:ext>
              </a:extLst>
            </p:cNvPr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8;p54">
              <a:extLst>
                <a:ext uri="{FF2B5EF4-FFF2-40B4-BE49-F238E27FC236}">
                  <a16:creationId xmlns:a16="http://schemas.microsoft.com/office/drawing/2014/main" id="{BA89EDB7-8061-4958-AC41-EBF2EC4A13ED}"/>
                </a:ext>
              </a:extLst>
            </p:cNvPr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49;p54">
              <a:extLst>
                <a:ext uri="{FF2B5EF4-FFF2-40B4-BE49-F238E27FC236}">
                  <a16:creationId xmlns:a16="http://schemas.microsoft.com/office/drawing/2014/main" id="{08A1DB96-F48B-4B54-A187-F25A00F107E5}"/>
                </a:ext>
              </a:extLst>
            </p:cNvPr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50;p54">
              <a:extLst>
                <a:ext uri="{FF2B5EF4-FFF2-40B4-BE49-F238E27FC236}">
                  <a16:creationId xmlns:a16="http://schemas.microsoft.com/office/drawing/2014/main" id="{946D0884-9296-4B00-B737-3E085FA3ACA0}"/>
                </a:ext>
              </a:extLst>
            </p:cNvPr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51;p54">
              <a:extLst>
                <a:ext uri="{FF2B5EF4-FFF2-40B4-BE49-F238E27FC236}">
                  <a16:creationId xmlns:a16="http://schemas.microsoft.com/office/drawing/2014/main" id="{7173E199-DCE5-45DC-862F-EC91DE214469}"/>
                </a:ext>
              </a:extLst>
            </p:cNvPr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AD4DE7C6-5264-4BD8-AD63-B7C2143A8E67}"/>
              </a:ext>
            </a:extLst>
          </p:cNvPr>
          <p:cNvSpPr/>
          <p:nvPr/>
        </p:nvSpPr>
        <p:spPr>
          <a:xfrm>
            <a:off x="2550167" y="3396105"/>
            <a:ext cx="523875" cy="9523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oogle Shape;10782;p48">
            <a:extLst>
              <a:ext uri="{FF2B5EF4-FFF2-40B4-BE49-F238E27FC236}">
                <a16:creationId xmlns:a16="http://schemas.microsoft.com/office/drawing/2014/main" id="{C5D65F58-78EF-4224-B5C3-AAF2CA63E3ED}"/>
              </a:ext>
            </a:extLst>
          </p:cNvPr>
          <p:cNvGrpSpPr/>
          <p:nvPr/>
        </p:nvGrpSpPr>
        <p:grpSpPr>
          <a:xfrm>
            <a:off x="218791" y="5033625"/>
            <a:ext cx="653092" cy="602617"/>
            <a:chOff x="1989911" y="2306065"/>
            <a:chExt cx="387099" cy="353207"/>
          </a:xfrm>
        </p:grpSpPr>
        <p:sp>
          <p:nvSpPr>
            <p:cNvPr id="84" name="Google Shape;10783;p48">
              <a:extLst>
                <a:ext uri="{FF2B5EF4-FFF2-40B4-BE49-F238E27FC236}">
                  <a16:creationId xmlns:a16="http://schemas.microsoft.com/office/drawing/2014/main" id="{185DDC79-F052-4C9B-BD51-1365A022BE8B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84;p48">
              <a:extLst>
                <a:ext uri="{FF2B5EF4-FFF2-40B4-BE49-F238E27FC236}">
                  <a16:creationId xmlns:a16="http://schemas.microsoft.com/office/drawing/2014/main" id="{3509BFF0-BA44-4B53-8127-C303C1A13172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85;p48">
              <a:extLst>
                <a:ext uri="{FF2B5EF4-FFF2-40B4-BE49-F238E27FC236}">
                  <a16:creationId xmlns:a16="http://schemas.microsoft.com/office/drawing/2014/main" id="{C29D367D-9145-419A-832E-EA7F6C051C1C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86;p48">
              <a:extLst>
                <a:ext uri="{FF2B5EF4-FFF2-40B4-BE49-F238E27FC236}">
                  <a16:creationId xmlns:a16="http://schemas.microsoft.com/office/drawing/2014/main" id="{BD1FA776-8673-4159-B21E-C7CCF637A323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87;p48">
              <a:extLst>
                <a:ext uri="{FF2B5EF4-FFF2-40B4-BE49-F238E27FC236}">
                  <a16:creationId xmlns:a16="http://schemas.microsoft.com/office/drawing/2014/main" id="{04AD2D86-0983-4335-B895-8A1BCB277FEF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88;p48">
              <a:extLst>
                <a:ext uri="{FF2B5EF4-FFF2-40B4-BE49-F238E27FC236}">
                  <a16:creationId xmlns:a16="http://schemas.microsoft.com/office/drawing/2014/main" id="{B886868B-BE11-427D-8910-DFC1A7FC5AA9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89;p48">
              <a:extLst>
                <a:ext uri="{FF2B5EF4-FFF2-40B4-BE49-F238E27FC236}">
                  <a16:creationId xmlns:a16="http://schemas.microsoft.com/office/drawing/2014/main" id="{BBC8E45B-2649-4DDC-9EC2-BBD033A17258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45C7D5-8752-4150-87DF-0933FC6D63A4}"/>
              </a:ext>
            </a:extLst>
          </p:cNvPr>
          <p:cNvSpPr txBox="1"/>
          <p:nvPr/>
        </p:nvSpPr>
        <p:spPr>
          <a:xfrm>
            <a:off x="7256301" y="1673138"/>
            <a:ext cx="443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Algorithms can be used at scale with objectivity and can help identify patterns and gaining important insights across publications and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4922C-6EBC-4311-A1C1-5C786F52EDF7}"/>
              </a:ext>
            </a:extLst>
          </p:cNvPr>
          <p:cNvSpPr txBox="1"/>
          <p:nvPr/>
        </p:nvSpPr>
        <p:spPr>
          <a:xfrm>
            <a:off x="7256301" y="4746466"/>
            <a:ext cx="443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Explore and discover new texts and to inform the direction of future research.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584AB-E29D-4A39-A80E-12C1DA41180B}"/>
              </a:ext>
            </a:extLst>
          </p:cNvPr>
          <p:cNvSpPr txBox="1"/>
          <p:nvPr/>
        </p:nvSpPr>
        <p:spPr>
          <a:xfrm>
            <a:off x="7256301" y="5770726"/>
            <a:ext cx="443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Will inspire other efforts to use modern data analytics to better understand the body of work of the United Nations.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D7A30-A951-4FBC-AFB2-3CF52722AEC1}"/>
              </a:ext>
            </a:extLst>
          </p:cNvPr>
          <p:cNvSpPr txBox="1"/>
          <p:nvPr/>
        </p:nvSpPr>
        <p:spPr>
          <a:xfrm>
            <a:off x="7256301" y="3780502"/>
            <a:ext cx="443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Will help governments taking better decisions and implementing more accurate actions, concerning the SDGs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12426AA-022C-43D0-9474-C8593AE1C74D}"/>
              </a:ext>
            </a:extLst>
          </p:cNvPr>
          <p:cNvSpPr/>
          <p:nvPr/>
        </p:nvSpPr>
        <p:spPr>
          <a:xfrm rot="16200000">
            <a:off x="5311467" y="3376321"/>
            <a:ext cx="523875" cy="10586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oogle Shape;11247;p48">
            <a:extLst>
              <a:ext uri="{FF2B5EF4-FFF2-40B4-BE49-F238E27FC236}">
                <a16:creationId xmlns:a16="http://schemas.microsoft.com/office/drawing/2014/main" id="{9A49A93E-FB16-4ADD-9B77-CFA81C7A8C82}"/>
              </a:ext>
            </a:extLst>
          </p:cNvPr>
          <p:cNvGrpSpPr/>
          <p:nvPr/>
        </p:nvGrpSpPr>
        <p:grpSpPr>
          <a:xfrm>
            <a:off x="6731061" y="1763042"/>
            <a:ext cx="426696" cy="438150"/>
            <a:chOff x="5223609" y="3731112"/>
            <a:chExt cx="371782" cy="274285"/>
          </a:xfrm>
        </p:grpSpPr>
        <p:sp>
          <p:nvSpPr>
            <p:cNvPr id="98" name="Google Shape;11248;p48">
              <a:extLst>
                <a:ext uri="{FF2B5EF4-FFF2-40B4-BE49-F238E27FC236}">
                  <a16:creationId xmlns:a16="http://schemas.microsoft.com/office/drawing/2014/main" id="{C282EB95-0103-4F7C-BB8D-CCF771637B7B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249;p48">
              <a:extLst>
                <a:ext uri="{FF2B5EF4-FFF2-40B4-BE49-F238E27FC236}">
                  <a16:creationId xmlns:a16="http://schemas.microsoft.com/office/drawing/2014/main" id="{810766E4-83E7-4F38-98E0-38CECB070F09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1247;p48">
            <a:extLst>
              <a:ext uri="{FF2B5EF4-FFF2-40B4-BE49-F238E27FC236}">
                <a16:creationId xmlns:a16="http://schemas.microsoft.com/office/drawing/2014/main" id="{D15AA9E4-5729-4B4C-AAD1-985E0192EE59}"/>
              </a:ext>
            </a:extLst>
          </p:cNvPr>
          <p:cNvGrpSpPr/>
          <p:nvPr/>
        </p:nvGrpSpPr>
        <p:grpSpPr>
          <a:xfrm>
            <a:off x="6731061" y="2877077"/>
            <a:ext cx="426696" cy="438150"/>
            <a:chOff x="5223609" y="3731112"/>
            <a:chExt cx="371782" cy="274285"/>
          </a:xfrm>
        </p:grpSpPr>
        <p:sp>
          <p:nvSpPr>
            <p:cNvPr id="101" name="Google Shape;11248;p48">
              <a:extLst>
                <a:ext uri="{FF2B5EF4-FFF2-40B4-BE49-F238E27FC236}">
                  <a16:creationId xmlns:a16="http://schemas.microsoft.com/office/drawing/2014/main" id="{86E83D81-A1B4-49A7-9019-3EB4926737D5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249;p48">
              <a:extLst>
                <a:ext uri="{FF2B5EF4-FFF2-40B4-BE49-F238E27FC236}">
                  <a16:creationId xmlns:a16="http://schemas.microsoft.com/office/drawing/2014/main" id="{60663A9B-2E69-466B-9C4D-3F987B0BFED4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1247;p48">
            <a:extLst>
              <a:ext uri="{FF2B5EF4-FFF2-40B4-BE49-F238E27FC236}">
                <a16:creationId xmlns:a16="http://schemas.microsoft.com/office/drawing/2014/main" id="{4D86D862-734E-4952-93AC-D96AED925C03}"/>
              </a:ext>
            </a:extLst>
          </p:cNvPr>
          <p:cNvGrpSpPr/>
          <p:nvPr/>
        </p:nvGrpSpPr>
        <p:grpSpPr>
          <a:xfrm>
            <a:off x="6731061" y="4789001"/>
            <a:ext cx="426696" cy="438150"/>
            <a:chOff x="5223609" y="3731112"/>
            <a:chExt cx="371782" cy="274285"/>
          </a:xfrm>
        </p:grpSpPr>
        <p:sp>
          <p:nvSpPr>
            <p:cNvPr id="104" name="Google Shape;11248;p48">
              <a:extLst>
                <a:ext uri="{FF2B5EF4-FFF2-40B4-BE49-F238E27FC236}">
                  <a16:creationId xmlns:a16="http://schemas.microsoft.com/office/drawing/2014/main" id="{A6263AE4-FD3B-41AD-92C1-61FF2C6921B7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49;p48">
              <a:extLst>
                <a:ext uri="{FF2B5EF4-FFF2-40B4-BE49-F238E27FC236}">
                  <a16:creationId xmlns:a16="http://schemas.microsoft.com/office/drawing/2014/main" id="{C863C085-CD45-4E14-BC7A-C2A874C6E66F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1247;p48">
            <a:extLst>
              <a:ext uri="{FF2B5EF4-FFF2-40B4-BE49-F238E27FC236}">
                <a16:creationId xmlns:a16="http://schemas.microsoft.com/office/drawing/2014/main" id="{107058F5-D62A-4DBC-9A64-C1EBC180DCC8}"/>
              </a:ext>
            </a:extLst>
          </p:cNvPr>
          <p:cNvGrpSpPr/>
          <p:nvPr/>
        </p:nvGrpSpPr>
        <p:grpSpPr>
          <a:xfrm>
            <a:off x="6731061" y="5826677"/>
            <a:ext cx="426696" cy="438150"/>
            <a:chOff x="5223609" y="3731112"/>
            <a:chExt cx="371782" cy="274285"/>
          </a:xfrm>
        </p:grpSpPr>
        <p:sp>
          <p:nvSpPr>
            <p:cNvPr id="107" name="Google Shape;11248;p48">
              <a:extLst>
                <a:ext uri="{FF2B5EF4-FFF2-40B4-BE49-F238E27FC236}">
                  <a16:creationId xmlns:a16="http://schemas.microsoft.com/office/drawing/2014/main" id="{74995C04-8EB6-45D6-8CD2-2D6567785A2B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249;p48">
              <a:extLst>
                <a:ext uri="{FF2B5EF4-FFF2-40B4-BE49-F238E27FC236}">
                  <a16:creationId xmlns:a16="http://schemas.microsoft.com/office/drawing/2014/main" id="{CCDBEBA0-F30F-4570-87BD-4418DCBFD6C4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1247;p48">
            <a:extLst>
              <a:ext uri="{FF2B5EF4-FFF2-40B4-BE49-F238E27FC236}">
                <a16:creationId xmlns:a16="http://schemas.microsoft.com/office/drawing/2014/main" id="{81AD7801-4D5F-47A2-90FE-022C6D6A8063}"/>
              </a:ext>
            </a:extLst>
          </p:cNvPr>
          <p:cNvGrpSpPr/>
          <p:nvPr/>
        </p:nvGrpSpPr>
        <p:grpSpPr>
          <a:xfrm>
            <a:off x="6731061" y="3780502"/>
            <a:ext cx="426696" cy="438150"/>
            <a:chOff x="5223609" y="3731112"/>
            <a:chExt cx="371782" cy="274285"/>
          </a:xfrm>
        </p:grpSpPr>
        <p:sp>
          <p:nvSpPr>
            <p:cNvPr id="110" name="Google Shape;11248;p48">
              <a:extLst>
                <a:ext uri="{FF2B5EF4-FFF2-40B4-BE49-F238E27FC236}">
                  <a16:creationId xmlns:a16="http://schemas.microsoft.com/office/drawing/2014/main" id="{19B86F1B-16F5-4908-967B-AED1DFD0D43A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249;p48">
              <a:extLst>
                <a:ext uri="{FF2B5EF4-FFF2-40B4-BE49-F238E27FC236}">
                  <a16:creationId xmlns:a16="http://schemas.microsoft.com/office/drawing/2014/main" id="{50A1E983-098B-43AA-8480-17FCDF2A7578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24">
            <a:extLst>
              <a:ext uri="{FF2B5EF4-FFF2-40B4-BE49-F238E27FC236}">
                <a16:creationId xmlns:a16="http://schemas.microsoft.com/office/drawing/2014/main" id="{93B179ED-F07C-4347-BC94-CB34355EF0AA}"/>
              </a:ext>
            </a:extLst>
          </p:cNvPr>
          <p:cNvSpPr txBox="1"/>
          <p:nvPr/>
        </p:nvSpPr>
        <p:spPr>
          <a:xfrm>
            <a:off x="246732" y="976718"/>
            <a:ext cx="214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44546A"/>
                </a:solidFill>
                <a:latin typeface="Lato Heavy" charset="0"/>
                <a:ea typeface="Lato Heavy" charset="0"/>
                <a:cs typeface="Lato Heavy" charset="0"/>
              </a:rPr>
              <a:t>Main goals</a:t>
            </a:r>
          </a:p>
        </p:txBody>
      </p:sp>
      <p:sp>
        <p:nvSpPr>
          <p:cNvPr id="4" name="CuadroTexto 24">
            <a:extLst>
              <a:ext uri="{FF2B5EF4-FFF2-40B4-BE49-F238E27FC236}">
                <a16:creationId xmlns:a16="http://schemas.microsoft.com/office/drawing/2014/main" id="{F17B57D1-466A-42D2-9A37-DF8190EAEA11}"/>
              </a:ext>
            </a:extLst>
          </p:cNvPr>
          <p:cNvSpPr txBox="1"/>
          <p:nvPr/>
        </p:nvSpPr>
        <p:spPr>
          <a:xfrm>
            <a:off x="7764992" y="963550"/>
            <a:ext cx="32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44546A"/>
                </a:solidFill>
                <a:latin typeface="Lato Heavy" charset="0"/>
                <a:ea typeface="Lato Heavy" charset="0"/>
                <a:cs typeface="Lato Heavy" charset="0"/>
              </a:rPr>
              <a:t>Business Workflows</a:t>
            </a:r>
          </a:p>
        </p:txBody>
      </p:sp>
    </p:spTree>
    <p:extLst>
      <p:ext uri="{BB962C8B-B14F-4D97-AF65-F5344CB8AC3E}">
        <p14:creationId xmlns:p14="http://schemas.microsoft.com/office/powerpoint/2010/main" val="40893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E327549-8D32-4080-8A18-024CD0E5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" y="1632956"/>
            <a:ext cx="1574022" cy="2611069"/>
          </a:xfrm>
          <a:custGeom>
            <a:avLst/>
            <a:gdLst>
              <a:gd name="T0" fmla="*/ 2399 w 2902"/>
              <a:gd name="T1" fmla="*/ 2900 h 2901"/>
              <a:gd name="T2" fmla="*/ 2399 w 2902"/>
              <a:gd name="T3" fmla="*/ 2900 h 2901"/>
              <a:gd name="T4" fmla="*/ 494 w 2902"/>
              <a:gd name="T5" fmla="*/ 2900 h 2901"/>
              <a:gd name="T6" fmla="*/ 0 w 2902"/>
              <a:gd name="T7" fmla="*/ 2399 h 2901"/>
              <a:gd name="T8" fmla="*/ 0 w 2902"/>
              <a:gd name="T9" fmla="*/ 502 h 2901"/>
              <a:gd name="T10" fmla="*/ 494 w 2902"/>
              <a:gd name="T11" fmla="*/ 0 h 2901"/>
              <a:gd name="T12" fmla="*/ 2399 w 2902"/>
              <a:gd name="T13" fmla="*/ 0 h 2901"/>
              <a:gd name="T14" fmla="*/ 2901 w 2902"/>
              <a:gd name="T15" fmla="*/ 502 h 2901"/>
              <a:gd name="T16" fmla="*/ 2901 w 2902"/>
              <a:gd name="T17" fmla="*/ 2399 h 2901"/>
              <a:gd name="T18" fmla="*/ 2399 w 2902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1">
                <a:moveTo>
                  <a:pt x="2399" y="2900"/>
                </a:moveTo>
                <a:lnTo>
                  <a:pt x="2399" y="2900"/>
                </a:lnTo>
                <a:cubicBezTo>
                  <a:pt x="494" y="2900"/>
                  <a:pt x="494" y="2900"/>
                  <a:pt x="494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494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7" y="0"/>
                  <a:pt x="2901" y="224"/>
                  <a:pt x="2901" y="502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7" y="2900"/>
                  <a:pt x="2399" y="2900"/>
                </a:cubicBezTo>
              </a:path>
            </a:pathLst>
          </a:custGeom>
          <a:solidFill>
            <a:srgbClr val="34435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4EB8808-51DE-4FFE-A15A-32F5EC5F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285" y="3233156"/>
            <a:ext cx="1574022" cy="2723823"/>
          </a:xfrm>
          <a:custGeom>
            <a:avLst/>
            <a:gdLst>
              <a:gd name="T0" fmla="*/ 2400 w 2902"/>
              <a:gd name="T1" fmla="*/ 2901 h 2902"/>
              <a:gd name="T2" fmla="*/ 2400 w 2902"/>
              <a:gd name="T3" fmla="*/ 2901 h 2902"/>
              <a:gd name="T4" fmla="*/ 502 w 2902"/>
              <a:gd name="T5" fmla="*/ 2901 h 2902"/>
              <a:gd name="T6" fmla="*/ 0 w 2902"/>
              <a:gd name="T7" fmla="*/ 2399 h 2902"/>
              <a:gd name="T8" fmla="*/ 0 w 2902"/>
              <a:gd name="T9" fmla="*/ 501 h 2902"/>
              <a:gd name="T10" fmla="*/ 502 w 2902"/>
              <a:gd name="T11" fmla="*/ 0 h 2902"/>
              <a:gd name="T12" fmla="*/ 2400 w 2902"/>
              <a:gd name="T13" fmla="*/ 0 h 2902"/>
              <a:gd name="T14" fmla="*/ 2901 w 2902"/>
              <a:gd name="T15" fmla="*/ 501 h 2902"/>
              <a:gd name="T16" fmla="*/ 2901 w 2902"/>
              <a:gd name="T17" fmla="*/ 2399 h 2902"/>
              <a:gd name="T18" fmla="*/ 2400 w 2902"/>
              <a:gd name="T19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2">
                <a:moveTo>
                  <a:pt x="2400" y="2901"/>
                </a:moveTo>
                <a:lnTo>
                  <a:pt x="2400" y="2901"/>
                </a:lnTo>
                <a:cubicBezTo>
                  <a:pt x="502" y="2901"/>
                  <a:pt x="502" y="2901"/>
                  <a:pt x="502" y="2901"/>
                </a:cubicBezTo>
                <a:cubicBezTo>
                  <a:pt x="224" y="2901"/>
                  <a:pt x="0" y="2677"/>
                  <a:pt x="0" y="2399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223"/>
                  <a:pt x="224" y="0"/>
                  <a:pt x="502" y="0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678" y="0"/>
                  <a:pt x="2901" y="223"/>
                  <a:pt x="2901" y="501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8" y="2901"/>
                  <a:pt x="2400" y="2901"/>
                </a:cubicBezTo>
              </a:path>
            </a:pathLst>
          </a:custGeom>
          <a:solidFill>
            <a:srgbClr val="314055"/>
          </a:solidFill>
          <a:ln>
            <a:solidFill>
              <a:srgbClr val="E7E6E6">
                <a:lumMod val="25000"/>
              </a:srgbClr>
            </a:solidFill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19BD51D-B33D-4C75-837E-36072FF1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46" y="1635249"/>
            <a:ext cx="1574022" cy="2545360"/>
          </a:xfrm>
          <a:custGeom>
            <a:avLst/>
            <a:gdLst>
              <a:gd name="T0" fmla="*/ 2399 w 2901"/>
              <a:gd name="T1" fmla="*/ 2900 h 2901"/>
              <a:gd name="T2" fmla="*/ 2399 w 2901"/>
              <a:gd name="T3" fmla="*/ 2900 h 2901"/>
              <a:gd name="T4" fmla="*/ 502 w 2901"/>
              <a:gd name="T5" fmla="*/ 2900 h 2901"/>
              <a:gd name="T6" fmla="*/ 0 w 2901"/>
              <a:gd name="T7" fmla="*/ 2399 h 2901"/>
              <a:gd name="T8" fmla="*/ 0 w 2901"/>
              <a:gd name="T9" fmla="*/ 502 h 2901"/>
              <a:gd name="T10" fmla="*/ 502 w 2901"/>
              <a:gd name="T11" fmla="*/ 0 h 2901"/>
              <a:gd name="T12" fmla="*/ 2399 w 2901"/>
              <a:gd name="T13" fmla="*/ 0 h 2901"/>
              <a:gd name="T14" fmla="*/ 2900 w 2901"/>
              <a:gd name="T15" fmla="*/ 502 h 2901"/>
              <a:gd name="T16" fmla="*/ 2900 w 2901"/>
              <a:gd name="T17" fmla="*/ 2399 h 2901"/>
              <a:gd name="T18" fmla="*/ 2399 w 2901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1" h="2901">
                <a:moveTo>
                  <a:pt x="2399" y="2900"/>
                </a:moveTo>
                <a:lnTo>
                  <a:pt x="2399" y="2900"/>
                </a:lnTo>
                <a:cubicBezTo>
                  <a:pt x="502" y="2900"/>
                  <a:pt x="502" y="2900"/>
                  <a:pt x="502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502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6" y="0"/>
                  <a:pt x="2900" y="224"/>
                  <a:pt x="2900" y="502"/>
                </a:cubicBezTo>
                <a:cubicBezTo>
                  <a:pt x="2900" y="2399"/>
                  <a:pt x="2900" y="2399"/>
                  <a:pt x="2900" y="2399"/>
                </a:cubicBezTo>
                <a:cubicBezTo>
                  <a:pt x="2900" y="2677"/>
                  <a:pt x="2676" y="2900"/>
                  <a:pt x="2399" y="2900"/>
                </a:cubicBezTo>
              </a:path>
            </a:pathLst>
          </a:custGeom>
          <a:solidFill>
            <a:srgbClr val="314055"/>
          </a:solidFill>
          <a:ln>
            <a:solidFill>
              <a:sysClr val="windowText" lastClr="000000">
                <a:lumMod val="85000"/>
                <a:lumOff val="15000"/>
              </a:sysClr>
            </a:solidFill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097E6D5-0402-4EE5-8762-736904CC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00" y="3233156"/>
            <a:ext cx="1574022" cy="2611068"/>
          </a:xfrm>
          <a:custGeom>
            <a:avLst/>
            <a:gdLst>
              <a:gd name="T0" fmla="*/ 2399 w 2902"/>
              <a:gd name="T1" fmla="*/ 2901 h 2902"/>
              <a:gd name="T2" fmla="*/ 2399 w 2902"/>
              <a:gd name="T3" fmla="*/ 2901 h 2902"/>
              <a:gd name="T4" fmla="*/ 501 w 2902"/>
              <a:gd name="T5" fmla="*/ 2901 h 2902"/>
              <a:gd name="T6" fmla="*/ 0 w 2902"/>
              <a:gd name="T7" fmla="*/ 2399 h 2902"/>
              <a:gd name="T8" fmla="*/ 0 w 2902"/>
              <a:gd name="T9" fmla="*/ 501 h 2902"/>
              <a:gd name="T10" fmla="*/ 501 w 2902"/>
              <a:gd name="T11" fmla="*/ 0 h 2902"/>
              <a:gd name="T12" fmla="*/ 2399 w 2902"/>
              <a:gd name="T13" fmla="*/ 0 h 2902"/>
              <a:gd name="T14" fmla="*/ 2901 w 2902"/>
              <a:gd name="T15" fmla="*/ 501 h 2902"/>
              <a:gd name="T16" fmla="*/ 2901 w 2902"/>
              <a:gd name="T17" fmla="*/ 2399 h 2902"/>
              <a:gd name="T18" fmla="*/ 2399 w 2902"/>
              <a:gd name="T19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2">
                <a:moveTo>
                  <a:pt x="2399" y="2901"/>
                </a:moveTo>
                <a:lnTo>
                  <a:pt x="2399" y="2901"/>
                </a:lnTo>
                <a:cubicBezTo>
                  <a:pt x="501" y="2901"/>
                  <a:pt x="501" y="2901"/>
                  <a:pt x="501" y="2901"/>
                </a:cubicBezTo>
                <a:cubicBezTo>
                  <a:pt x="223" y="2901"/>
                  <a:pt x="0" y="2677"/>
                  <a:pt x="0" y="2399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223"/>
                  <a:pt x="223" y="0"/>
                  <a:pt x="501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7" y="0"/>
                  <a:pt x="2901" y="223"/>
                  <a:pt x="2901" y="501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7" y="2901"/>
                  <a:pt x="2399" y="2901"/>
                </a:cubicBezTo>
              </a:path>
            </a:pathLst>
          </a:custGeom>
          <a:solidFill>
            <a:srgbClr val="314055"/>
          </a:solidFill>
          <a:ln>
            <a:solidFill>
              <a:srgbClr val="E7E6E6">
                <a:lumMod val="10000"/>
              </a:srgbClr>
            </a:solidFill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DB4F179-DCB5-40C0-A4BF-89C62EAE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253" y="1635249"/>
            <a:ext cx="1574022" cy="2545360"/>
          </a:xfrm>
          <a:custGeom>
            <a:avLst/>
            <a:gdLst>
              <a:gd name="T0" fmla="*/ 2400 w 2902"/>
              <a:gd name="T1" fmla="*/ 2900 h 2901"/>
              <a:gd name="T2" fmla="*/ 2400 w 2902"/>
              <a:gd name="T3" fmla="*/ 2900 h 2901"/>
              <a:gd name="T4" fmla="*/ 502 w 2902"/>
              <a:gd name="T5" fmla="*/ 2900 h 2901"/>
              <a:gd name="T6" fmla="*/ 0 w 2902"/>
              <a:gd name="T7" fmla="*/ 2399 h 2901"/>
              <a:gd name="T8" fmla="*/ 0 w 2902"/>
              <a:gd name="T9" fmla="*/ 502 h 2901"/>
              <a:gd name="T10" fmla="*/ 502 w 2902"/>
              <a:gd name="T11" fmla="*/ 0 h 2901"/>
              <a:gd name="T12" fmla="*/ 2400 w 2902"/>
              <a:gd name="T13" fmla="*/ 0 h 2901"/>
              <a:gd name="T14" fmla="*/ 2901 w 2902"/>
              <a:gd name="T15" fmla="*/ 502 h 2901"/>
              <a:gd name="T16" fmla="*/ 2901 w 2902"/>
              <a:gd name="T17" fmla="*/ 2399 h 2901"/>
              <a:gd name="T18" fmla="*/ 2400 w 2902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1">
                <a:moveTo>
                  <a:pt x="2400" y="2900"/>
                </a:moveTo>
                <a:lnTo>
                  <a:pt x="2400" y="2900"/>
                </a:lnTo>
                <a:cubicBezTo>
                  <a:pt x="502" y="2900"/>
                  <a:pt x="502" y="2900"/>
                  <a:pt x="502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502" y="0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678" y="0"/>
                  <a:pt x="2901" y="224"/>
                  <a:pt x="2901" y="502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8" y="2900"/>
                  <a:pt x="2400" y="2900"/>
                </a:cubicBezTo>
              </a:path>
            </a:pathLst>
          </a:custGeom>
          <a:solidFill>
            <a:srgbClr val="314055"/>
          </a:solidFill>
          <a:ln>
            <a:solidFill>
              <a:sysClr val="windowText" lastClr="000000"/>
            </a:solidFill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CCE4A91-96D7-40BA-A4EB-104F6D34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5927"/>
            <a:ext cx="2215112" cy="1110403"/>
          </a:xfrm>
          <a:custGeom>
            <a:avLst/>
            <a:gdLst>
              <a:gd name="T0" fmla="*/ 0 w 4082"/>
              <a:gd name="T1" fmla="*/ 0 h 1977"/>
              <a:gd name="T2" fmla="*/ 0 w 4082"/>
              <a:gd name="T3" fmla="*/ 0 h 1977"/>
              <a:gd name="T4" fmla="*/ 386 w 4082"/>
              <a:gd name="T5" fmla="*/ 378 h 1977"/>
              <a:gd name="T6" fmla="*/ 386 w 4082"/>
              <a:gd name="T7" fmla="*/ 1420 h 1977"/>
              <a:gd name="T8" fmla="*/ 941 w 4082"/>
              <a:gd name="T9" fmla="*/ 1976 h 1977"/>
              <a:gd name="T10" fmla="*/ 3526 w 4082"/>
              <a:gd name="T11" fmla="*/ 1976 h 1977"/>
              <a:gd name="T12" fmla="*/ 4081 w 4082"/>
              <a:gd name="T13" fmla="*/ 1420 h 1977"/>
              <a:gd name="T14" fmla="*/ 4081 w 4082"/>
              <a:gd name="T15" fmla="*/ 479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2" h="1977">
                <a:moveTo>
                  <a:pt x="0" y="0"/>
                </a:moveTo>
                <a:lnTo>
                  <a:pt x="0" y="0"/>
                </a:lnTo>
                <a:cubicBezTo>
                  <a:pt x="208" y="0"/>
                  <a:pt x="386" y="170"/>
                  <a:pt x="386" y="378"/>
                </a:cubicBezTo>
                <a:cubicBezTo>
                  <a:pt x="386" y="1420"/>
                  <a:pt x="386" y="1420"/>
                  <a:pt x="386" y="1420"/>
                </a:cubicBezTo>
                <a:cubicBezTo>
                  <a:pt x="386" y="1729"/>
                  <a:pt x="633" y="1976"/>
                  <a:pt x="941" y="1976"/>
                </a:cubicBezTo>
                <a:cubicBezTo>
                  <a:pt x="3526" y="1976"/>
                  <a:pt x="3526" y="1976"/>
                  <a:pt x="3526" y="1976"/>
                </a:cubicBezTo>
                <a:cubicBezTo>
                  <a:pt x="3835" y="1976"/>
                  <a:pt x="4081" y="1729"/>
                  <a:pt x="4081" y="1420"/>
                </a:cubicBezTo>
                <a:cubicBezTo>
                  <a:pt x="4081" y="479"/>
                  <a:pt x="4081" y="479"/>
                  <a:pt x="4081" y="479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29529BA-46D0-496E-AE1A-734EB7CA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32" y="3452134"/>
            <a:ext cx="138744" cy="173500"/>
          </a:xfrm>
          <a:custGeom>
            <a:avLst/>
            <a:gdLst>
              <a:gd name="T0" fmla="*/ 123 w 256"/>
              <a:gd name="T1" fmla="*/ 0 h 309"/>
              <a:gd name="T2" fmla="*/ 255 w 256"/>
              <a:gd name="T3" fmla="*/ 308 h 309"/>
              <a:gd name="T4" fmla="*/ 123 w 256"/>
              <a:gd name="T5" fmla="*/ 231 h 309"/>
              <a:gd name="T6" fmla="*/ 0 w 256"/>
              <a:gd name="T7" fmla="*/ 308 h 309"/>
              <a:gd name="T8" fmla="*/ 123 w 256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09">
                <a:moveTo>
                  <a:pt x="123" y="0"/>
                </a:moveTo>
                <a:lnTo>
                  <a:pt x="255" y="308"/>
                </a:lnTo>
                <a:lnTo>
                  <a:pt x="123" y="231"/>
                </a:lnTo>
                <a:lnTo>
                  <a:pt x="0" y="308"/>
                </a:lnTo>
                <a:lnTo>
                  <a:pt x="123" y="0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7332F6F-B86B-43E7-B8E3-B9CE5616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334" y="3123090"/>
            <a:ext cx="2124004" cy="1263242"/>
          </a:xfrm>
          <a:custGeom>
            <a:avLst/>
            <a:gdLst>
              <a:gd name="T0" fmla="*/ 3881 w 3882"/>
              <a:gd name="T1" fmla="*/ 0 h 1915"/>
              <a:gd name="T2" fmla="*/ 3881 w 3882"/>
              <a:gd name="T3" fmla="*/ 0 h 1915"/>
              <a:gd name="T4" fmla="*/ 3704 w 3882"/>
              <a:gd name="T5" fmla="*/ 316 h 1915"/>
              <a:gd name="T6" fmla="*/ 3704 w 3882"/>
              <a:gd name="T7" fmla="*/ 1358 h 1915"/>
              <a:gd name="T8" fmla="*/ 3148 w 3882"/>
              <a:gd name="T9" fmla="*/ 1914 h 1915"/>
              <a:gd name="T10" fmla="*/ 564 w 3882"/>
              <a:gd name="T11" fmla="*/ 1914 h 1915"/>
              <a:gd name="T12" fmla="*/ 0 w 3882"/>
              <a:gd name="T13" fmla="*/ 1512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2" h="1915">
                <a:moveTo>
                  <a:pt x="3881" y="0"/>
                </a:moveTo>
                <a:lnTo>
                  <a:pt x="3881" y="0"/>
                </a:lnTo>
                <a:cubicBezTo>
                  <a:pt x="3773" y="62"/>
                  <a:pt x="3704" y="185"/>
                  <a:pt x="3704" y="316"/>
                </a:cubicBezTo>
                <a:cubicBezTo>
                  <a:pt x="3704" y="1358"/>
                  <a:pt x="3704" y="1358"/>
                  <a:pt x="3704" y="1358"/>
                </a:cubicBezTo>
                <a:cubicBezTo>
                  <a:pt x="3704" y="1667"/>
                  <a:pt x="3457" y="1914"/>
                  <a:pt x="3148" y="1914"/>
                </a:cubicBezTo>
                <a:cubicBezTo>
                  <a:pt x="564" y="1914"/>
                  <a:pt x="564" y="1914"/>
                  <a:pt x="564" y="1914"/>
                </a:cubicBezTo>
                <a:cubicBezTo>
                  <a:pt x="255" y="1914"/>
                  <a:pt x="0" y="1821"/>
                  <a:pt x="0" y="1512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4A075C-B121-4A91-B109-60533554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146" y="3078188"/>
            <a:ext cx="181802" cy="133843"/>
          </a:xfrm>
          <a:custGeom>
            <a:avLst/>
            <a:gdLst>
              <a:gd name="T0" fmla="*/ 332 w 333"/>
              <a:gd name="T1" fmla="*/ 23 h 240"/>
              <a:gd name="T2" fmla="*/ 0 w 333"/>
              <a:gd name="T3" fmla="*/ 0 h 240"/>
              <a:gd name="T4" fmla="*/ 108 w 333"/>
              <a:gd name="T5" fmla="*/ 93 h 240"/>
              <a:gd name="T6" fmla="*/ 77 w 333"/>
              <a:gd name="T7" fmla="*/ 239 h 240"/>
              <a:gd name="T8" fmla="*/ 332 w 333"/>
              <a:gd name="T9" fmla="*/ 2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240">
                <a:moveTo>
                  <a:pt x="332" y="23"/>
                </a:moveTo>
                <a:lnTo>
                  <a:pt x="0" y="0"/>
                </a:lnTo>
                <a:lnTo>
                  <a:pt x="108" y="93"/>
                </a:lnTo>
                <a:lnTo>
                  <a:pt x="77" y="239"/>
                </a:lnTo>
                <a:lnTo>
                  <a:pt x="332" y="23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66B65C2-2401-4C5E-930E-7E2C2A04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112" y="3123089"/>
            <a:ext cx="2071584" cy="897245"/>
          </a:xfrm>
          <a:custGeom>
            <a:avLst/>
            <a:gdLst>
              <a:gd name="T0" fmla="*/ 0 w 3821"/>
              <a:gd name="T1" fmla="*/ 471 h 1598"/>
              <a:gd name="T2" fmla="*/ 0 w 3821"/>
              <a:gd name="T3" fmla="*/ 471 h 1598"/>
              <a:gd name="T4" fmla="*/ 564 w 3821"/>
              <a:gd name="T5" fmla="*/ 0 h 1598"/>
              <a:gd name="T6" fmla="*/ 3257 w 3821"/>
              <a:gd name="T7" fmla="*/ 0 h 1598"/>
              <a:gd name="T8" fmla="*/ 3820 w 3821"/>
              <a:gd name="T9" fmla="*/ 556 h 1598"/>
              <a:gd name="T10" fmla="*/ 3820 w 3821"/>
              <a:gd name="T11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1598">
                <a:moveTo>
                  <a:pt x="0" y="471"/>
                </a:moveTo>
                <a:lnTo>
                  <a:pt x="0" y="471"/>
                </a:lnTo>
                <a:cubicBezTo>
                  <a:pt x="0" y="162"/>
                  <a:pt x="255" y="0"/>
                  <a:pt x="564" y="0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565" y="0"/>
                  <a:pt x="3820" y="247"/>
                  <a:pt x="3820" y="556"/>
                </a:cubicBezTo>
                <a:cubicBezTo>
                  <a:pt x="3820" y="1597"/>
                  <a:pt x="3820" y="1597"/>
                  <a:pt x="3820" y="1597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0C9A329-7C62-4CE0-B138-FD3BBA5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932" y="3966441"/>
            <a:ext cx="138744" cy="173500"/>
          </a:xfrm>
          <a:custGeom>
            <a:avLst/>
            <a:gdLst>
              <a:gd name="T0" fmla="*/ 132 w 256"/>
              <a:gd name="T1" fmla="*/ 308 h 309"/>
              <a:gd name="T2" fmla="*/ 0 w 256"/>
              <a:gd name="T3" fmla="*/ 0 h 309"/>
              <a:gd name="T4" fmla="*/ 132 w 256"/>
              <a:gd name="T5" fmla="*/ 77 h 309"/>
              <a:gd name="T6" fmla="*/ 255 w 256"/>
              <a:gd name="T7" fmla="*/ 0 h 309"/>
              <a:gd name="T8" fmla="*/ 132 w 256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09">
                <a:moveTo>
                  <a:pt x="132" y="308"/>
                </a:moveTo>
                <a:lnTo>
                  <a:pt x="0" y="0"/>
                </a:lnTo>
                <a:lnTo>
                  <a:pt x="132" y="77"/>
                </a:lnTo>
                <a:lnTo>
                  <a:pt x="255" y="0"/>
                </a:lnTo>
                <a:lnTo>
                  <a:pt x="132" y="308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5A4D73B-492A-42E9-98A6-AEBD403D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535" y="3123089"/>
            <a:ext cx="2066800" cy="897245"/>
          </a:xfrm>
          <a:custGeom>
            <a:avLst/>
            <a:gdLst>
              <a:gd name="T0" fmla="*/ 0 w 3812"/>
              <a:gd name="T1" fmla="*/ 394 h 1598"/>
              <a:gd name="T2" fmla="*/ 0 w 3812"/>
              <a:gd name="T3" fmla="*/ 394 h 1598"/>
              <a:gd name="T4" fmla="*/ 555 w 3812"/>
              <a:gd name="T5" fmla="*/ 0 h 1598"/>
              <a:gd name="T6" fmla="*/ 3248 w 3812"/>
              <a:gd name="T7" fmla="*/ 0 h 1598"/>
              <a:gd name="T8" fmla="*/ 3811 w 3812"/>
              <a:gd name="T9" fmla="*/ 556 h 1598"/>
              <a:gd name="T10" fmla="*/ 3811 w 3812"/>
              <a:gd name="T11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2" h="1598">
                <a:moveTo>
                  <a:pt x="0" y="394"/>
                </a:moveTo>
                <a:lnTo>
                  <a:pt x="0" y="394"/>
                </a:lnTo>
                <a:cubicBezTo>
                  <a:pt x="0" y="85"/>
                  <a:pt x="247" y="0"/>
                  <a:pt x="555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557" y="0"/>
                  <a:pt x="3811" y="247"/>
                  <a:pt x="3811" y="556"/>
                </a:cubicBezTo>
                <a:cubicBezTo>
                  <a:pt x="3811" y="1597"/>
                  <a:pt x="3811" y="1597"/>
                  <a:pt x="3811" y="1597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21319B3-FCCB-4E71-9838-0D9CC545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355" y="3966441"/>
            <a:ext cx="133960" cy="173500"/>
          </a:xfrm>
          <a:custGeom>
            <a:avLst/>
            <a:gdLst>
              <a:gd name="T0" fmla="*/ 123 w 248"/>
              <a:gd name="T1" fmla="*/ 308 h 309"/>
              <a:gd name="T2" fmla="*/ 0 w 248"/>
              <a:gd name="T3" fmla="*/ 0 h 309"/>
              <a:gd name="T4" fmla="*/ 123 w 248"/>
              <a:gd name="T5" fmla="*/ 77 h 309"/>
              <a:gd name="T6" fmla="*/ 247 w 248"/>
              <a:gd name="T7" fmla="*/ 0 h 309"/>
              <a:gd name="T8" fmla="*/ 123 w 248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09">
                <a:moveTo>
                  <a:pt x="123" y="308"/>
                </a:moveTo>
                <a:lnTo>
                  <a:pt x="0" y="0"/>
                </a:lnTo>
                <a:lnTo>
                  <a:pt x="123" y="77"/>
                </a:lnTo>
                <a:lnTo>
                  <a:pt x="247" y="0"/>
                </a:lnTo>
                <a:lnTo>
                  <a:pt x="123" y="308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4D4BE0C-ACC9-43F4-B50C-A415B33E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12" y="3489000"/>
            <a:ext cx="2066800" cy="899724"/>
          </a:xfrm>
          <a:custGeom>
            <a:avLst/>
            <a:gdLst>
              <a:gd name="T0" fmla="*/ 0 w 3811"/>
              <a:gd name="T1" fmla="*/ 1212 h 1599"/>
              <a:gd name="T2" fmla="*/ 0 w 3811"/>
              <a:gd name="T3" fmla="*/ 1212 h 1599"/>
              <a:gd name="T4" fmla="*/ 556 w 3811"/>
              <a:gd name="T5" fmla="*/ 1598 h 1599"/>
              <a:gd name="T6" fmla="*/ 3255 w 3811"/>
              <a:gd name="T7" fmla="*/ 1598 h 1599"/>
              <a:gd name="T8" fmla="*/ 3810 w 3811"/>
              <a:gd name="T9" fmla="*/ 1042 h 1599"/>
              <a:gd name="T10" fmla="*/ 3810 w 3811"/>
              <a:gd name="T11" fmla="*/ 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1" h="1599">
                <a:moveTo>
                  <a:pt x="0" y="1212"/>
                </a:moveTo>
                <a:lnTo>
                  <a:pt x="0" y="1212"/>
                </a:lnTo>
                <a:cubicBezTo>
                  <a:pt x="0" y="1520"/>
                  <a:pt x="247" y="1598"/>
                  <a:pt x="556" y="1598"/>
                </a:cubicBezTo>
                <a:cubicBezTo>
                  <a:pt x="3255" y="1598"/>
                  <a:pt x="3255" y="1598"/>
                  <a:pt x="3255" y="1598"/>
                </a:cubicBezTo>
                <a:cubicBezTo>
                  <a:pt x="3563" y="1598"/>
                  <a:pt x="3810" y="1351"/>
                  <a:pt x="3810" y="1042"/>
                </a:cubicBezTo>
                <a:cubicBezTo>
                  <a:pt x="3810" y="0"/>
                  <a:pt x="3810" y="0"/>
                  <a:pt x="3810" y="0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EB1A2AC-4B97-4136-A3D7-A58AC64D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2" y="3397286"/>
            <a:ext cx="133960" cy="168543"/>
          </a:xfrm>
          <a:custGeom>
            <a:avLst/>
            <a:gdLst>
              <a:gd name="T0" fmla="*/ 123 w 248"/>
              <a:gd name="T1" fmla="*/ 0 h 302"/>
              <a:gd name="T2" fmla="*/ 247 w 248"/>
              <a:gd name="T3" fmla="*/ 301 h 302"/>
              <a:gd name="T4" fmla="*/ 123 w 248"/>
              <a:gd name="T5" fmla="*/ 232 h 302"/>
              <a:gd name="T6" fmla="*/ 0 w 248"/>
              <a:gd name="T7" fmla="*/ 301 h 302"/>
              <a:gd name="T8" fmla="*/ 123 w 248"/>
              <a:gd name="T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02">
                <a:moveTo>
                  <a:pt x="123" y="0"/>
                </a:moveTo>
                <a:lnTo>
                  <a:pt x="247" y="301"/>
                </a:lnTo>
                <a:lnTo>
                  <a:pt x="123" y="232"/>
                </a:lnTo>
                <a:lnTo>
                  <a:pt x="0" y="301"/>
                </a:lnTo>
                <a:lnTo>
                  <a:pt x="123" y="0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grpSp>
        <p:nvGrpSpPr>
          <p:cNvPr id="17" name="Grupo 349">
            <a:extLst>
              <a:ext uri="{FF2B5EF4-FFF2-40B4-BE49-F238E27FC236}">
                <a16:creationId xmlns:a16="http://schemas.microsoft.com/office/drawing/2014/main" id="{B0A03DCC-5975-4F0F-BD18-F9DB1D3B5B9A}"/>
              </a:ext>
            </a:extLst>
          </p:cNvPr>
          <p:cNvGrpSpPr/>
          <p:nvPr/>
        </p:nvGrpSpPr>
        <p:grpSpPr>
          <a:xfrm>
            <a:off x="492248" y="2486670"/>
            <a:ext cx="1464324" cy="1786856"/>
            <a:chOff x="4148754" y="10850271"/>
            <a:chExt cx="4236804" cy="3449069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ED5EA048-3344-428C-9580-51B77E0A58E6}"/>
                </a:ext>
              </a:extLst>
            </p:cNvPr>
            <p:cNvSpPr txBox="1"/>
            <p:nvPr/>
          </p:nvSpPr>
          <p:spPr>
            <a:xfrm flipH="1">
              <a:off x="4148754" y="10850271"/>
              <a:ext cx="3942579" cy="77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E7E6E6"/>
                  </a:solidFill>
                  <a:latin typeface="Lato" charset="0"/>
                  <a:ea typeface="Lato" charset="0"/>
                  <a:cs typeface="Lato" charset="0"/>
                </a:rPr>
                <a:t>Preliminary Procedures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1FADAA43-DCC7-43EE-B187-6472DD784B4A}"/>
                </a:ext>
              </a:extLst>
            </p:cNvPr>
            <p:cNvSpPr/>
            <p:nvPr/>
          </p:nvSpPr>
          <p:spPr>
            <a:xfrm>
              <a:off x="4148754" y="11180399"/>
              <a:ext cx="4236804" cy="3118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Web Scrapping for data collection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Annotation &amp; Curation procedures of the sentences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Data Parsing (900 different csv files)</a:t>
              </a: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0" name="Grupo 352">
            <a:extLst>
              <a:ext uri="{FF2B5EF4-FFF2-40B4-BE49-F238E27FC236}">
                <a16:creationId xmlns:a16="http://schemas.microsoft.com/office/drawing/2014/main" id="{0E8A17B7-8931-42C6-92B2-8F26D869E6C3}"/>
              </a:ext>
            </a:extLst>
          </p:cNvPr>
          <p:cNvGrpSpPr/>
          <p:nvPr/>
        </p:nvGrpSpPr>
        <p:grpSpPr>
          <a:xfrm>
            <a:off x="2568976" y="3958580"/>
            <a:ext cx="1464324" cy="2756352"/>
            <a:chOff x="4148754" y="10850271"/>
            <a:chExt cx="4236804" cy="5320434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5EC736D1-BA95-4CE4-AB49-5DDBEAC4FB5E}"/>
                </a:ext>
              </a:extLst>
            </p:cNvPr>
            <p:cNvSpPr txBox="1"/>
            <p:nvPr/>
          </p:nvSpPr>
          <p:spPr>
            <a:xfrm flipH="1">
              <a:off x="4322274" y="10850271"/>
              <a:ext cx="3715879" cy="77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E7E6E6"/>
                  </a:solidFill>
                  <a:latin typeface="Lato" charset="0"/>
                  <a:ea typeface="Lato" charset="0"/>
                  <a:cs typeface="Lato" charset="0"/>
                </a:rPr>
                <a:t>Pre-processing procedures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CB2433F4-7B00-48F5-9452-00F2079D6DBA}"/>
                </a:ext>
              </a:extLst>
            </p:cNvPr>
            <p:cNvSpPr/>
            <p:nvPr/>
          </p:nvSpPr>
          <p:spPr>
            <a:xfrm>
              <a:off x="4148754" y="11180399"/>
              <a:ext cx="4236804" cy="499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Descriptive Statistics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Cleaning of the 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Split data to train-validation (85%) and test data (15%) using Stratified Shuffle Split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Fitting the tokenizer and padding on the train dataset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3" name="Grupo 355">
            <a:extLst>
              <a:ext uri="{FF2B5EF4-FFF2-40B4-BE49-F238E27FC236}">
                <a16:creationId xmlns:a16="http://schemas.microsoft.com/office/drawing/2014/main" id="{4E1ABB6D-A2CC-4FC9-93F2-A2383173B575}"/>
              </a:ext>
            </a:extLst>
          </p:cNvPr>
          <p:cNvGrpSpPr/>
          <p:nvPr/>
        </p:nvGrpSpPr>
        <p:grpSpPr>
          <a:xfrm>
            <a:off x="4621255" y="2465537"/>
            <a:ext cx="1464324" cy="1685996"/>
            <a:chOff x="4148754" y="10890303"/>
            <a:chExt cx="4236804" cy="1408829"/>
          </a:xfrm>
        </p:grpSpPr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ECD8BF8C-8040-48FD-891F-566210BC0241}"/>
                </a:ext>
              </a:extLst>
            </p:cNvPr>
            <p:cNvSpPr txBox="1"/>
            <p:nvPr/>
          </p:nvSpPr>
          <p:spPr>
            <a:xfrm flipH="1">
              <a:off x="4269311" y="10890303"/>
              <a:ext cx="3773848" cy="213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ML Experiments</a:t>
              </a:r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CA64FCB9-47F6-4711-AF0A-860C48FC1CFE}"/>
                </a:ext>
              </a:extLst>
            </p:cNvPr>
            <p:cNvSpPr/>
            <p:nvPr/>
          </p:nvSpPr>
          <p:spPr>
            <a:xfrm>
              <a:off x="4148754" y="11180399"/>
              <a:ext cx="4236804" cy="111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white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Three (3) models were used:</a:t>
              </a:r>
            </a:p>
            <a:p>
              <a:pPr marL="285750" indent="-285750">
                <a:buFont typeface="+mj-lt"/>
                <a:buAutoNum type="romanLcPeriod"/>
              </a:pPr>
              <a:r>
                <a:rPr lang="en-US" sz="900" dirty="0">
                  <a:solidFill>
                    <a:prstClr val="white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Feed Forward Neural Network</a:t>
              </a:r>
            </a:p>
            <a:p>
              <a:pPr marL="285750" indent="-285750">
                <a:buFont typeface="+mj-lt"/>
                <a:buAutoNum type="romanLcPeriod"/>
              </a:pPr>
              <a:r>
                <a:rPr lang="en-US" sz="900" dirty="0">
                  <a:solidFill>
                    <a:prstClr val="white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Convolutional Neural Network</a:t>
              </a:r>
            </a:p>
            <a:p>
              <a:pPr marL="285750" indent="-285750">
                <a:buFont typeface="+mj-lt"/>
                <a:buAutoNum type="romanLcPeriod"/>
              </a:pPr>
              <a:r>
                <a:rPr lang="en-US" sz="900" dirty="0">
                  <a:solidFill>
                    <a:prstClr val="white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Long-Short Term Memory NN</a:t>
              </a:r>
            </a:p>
            <a:p>
              <a:pPr algn="ctr"/>
              <a:endParaRPr lang="en-US" sz="900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6" name="Grupo 358">
            <a:extLst>
              <a:ext uri="{FF2B5EF4-FFF2-40B4-BE49-F238E27FC236}">
                <a16:creationId xmlns:a16="http://schemas.microsoft.com/office/drawing/2014/main" id="{0AB6B7A6-B2DE-4C9B-9B3A-8783A0A9D5FA}"/>
              </a:ext>
            </a:extLst>
          </p:cNvPr>
          <p:cNvGrpSpPr/>
          <p:nvPr/>
        </p:nvGrpSpPr>
        <p:grpSpPr>
          <a:xfrm>
            <a:off x="6642754" y="3784598"/>
            <a:ext cx="1464324" cy="2032433"/>
            <a:chOff x="4127936" y="10591403"/>
            <a:chExt cx="4236804" cy="3923094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3963C995-E74B-4D3F-8251-AFF6A3624375}"/>
                </a:ext>
              </a:extLst>
            </p:cNvPr>
            <p:cNvSpPr txBox="1"/>
            <p:nvPr/>
          </p:nvSpPr>
          <p:spPr>
            <a:xfrm flipH="1">
              <a:off x="4658904" y="10591403"/>
              <a:ext cx="3312037" cy="492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E7E6E6"/>
                  </a:solidFill>
                  <a:latin typeface="Lato" charset="0"/>
                  <a:ea typeface="Lato" charset="0"/>
                  <a:cs typeface="Lato" charset="0"/>
                </a:rPr>
                <a:t>Models training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A216362C-0D87-4675-81AF-8A4BCFCACEAB}"/>
                </a:ext>
              </a:extLst>
            </p:cNvPr>
            <p:cNvSpPr/>
            <p:nvPr/>
          </p:nvSpPr>
          <p:spPr>
            <a:xfrm>
              <a:off x="4127936" y="11395555"/>
              <a:ext cx="4236804" cy="3118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Find the best hyperparameters, embeddings, dense layers and activation functions for each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Stratified 5-fold cross validation (80% - 20%) on the train data for each model</a:t>
              </a:r>
            </a:p>
            <a:p>
              <a:pPr algn="ctr"/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9" name="Grupo 361">
            <a:extLst>
              <a:ext uri="{FF2B5EF4-FFF2-40B4-BE49-F238E27FC236}">
                <a16:creationId xmlns:a16="http://schemas.microsoft.com/office/drawing/2014/main" id="{3A11511F-7F07-4B46-8377-525CE84E32EE}"/>
              </a:ext>
            </a:extLst>
          </p:cNvPr>
          <p:cNvGrpSpPr/>
          <p:nvPr/>
        </p:nvGrpSpPr>
        <p:grpSpPr>
          <a:xfrm>
            <a:off x="8750789" y="2342427"/>
            <a:ext cx="1478283" cy="1591945"/>
            <a:chOff x="4112625" y="10246632"/>
            <a:chExt cx="4236804" cy="1615296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E6E68EFA-C364-477D-963C-FC0DEA417C74}"/>
                </a:ext>
              </a:extLst>
            </p:cNvPr>
            <p:cNvSpPr txBox="1"/>
            <p:nvPr/>
          </p:nvSpPr>
          <p:spPr>
            <a:xfrm flipH="1">
              <a:off x="4332854" y="10246632"/>
              <a:ext cx="3890404" cy="24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E7E6E6"/>
                  </a:solidFill>
                  <a:latin typeface="Lato" charset="0"/>
                  <a:ea typeface="Lato" charset="0"/>
                  <a:cs typeface="Lato" charset="0"/>
                </a:rPr>
                <a:t>Models Evaluation</a:t>
              </a: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0ABB2988-B50B-4C61-8AB2-DEA0AAF3C93A}"/>
                </a:ext>
              </a:extLst>
            </p:cNvPr>
            <p:cNvSpPr/>
            <p:nvPr/>
          </p:nvSpPr>
          <p:spPr>
            <a:xfrm>
              <a:off x="4112625" y="10596135"/>
              <a:ext cx="4236804" cy="1265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Learning curves, test accuracies, confusion matrices and classification reports of each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Keep the model with the least validation loss and subsequently with the greatest test accuracy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E7E6E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9E1680C2-856D-4197-B7CD-7DF08CA7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827" y="3418377"/>
            <a:ext cx="512767" cy="531298"/>
          </a:xfrm>
          <a:prstGeom prst="rect">
            <a:avLst/>
          </a:prstGeom>
        </p:spPr>
      </p:pic>
      <p:pic>
        <p:nvPicPr>
          <p:cNvPr id="33" name="Graphic 32" descr="Stars">
            <a:extLst>
              <a:ext uri="{FF2B5EF4-FFF2-40B4-BE49-F238E27FC236}">
                <a16:creationId xmlns:a16="http://schemas.microsoft.com/office/drawing/2014/main" id="{4EF6FF7D-5663-45D0-85DA-41D71BF5E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417" y="1793447"/>
            <a:ext cx="540000" cy="559515"/>
          </a:xfrm>
          <a:prstGeom prst="rect">
            <a:avLst/>
          </a:prstGeom>
        </p:spPr>
      </p:pic>
      <p:pic>
        <p:nvPicPr>
          <p:cNvPr id="34" name="Graphic 33" descr="Lightbulb and gear">
            <a:extLst>
              <a:ext uri="{FF2B5EF4-FFF2-40B4-BE49-F238E27FC236}">
                <a16:creationId xmlns:a16="http://schemas.microsoft.com/office/drawing/2014/main" id="{A91CEE9E-575A-420F-82D4-C8B7F1D0E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48" y="1793447"/>
            <a:ext cx="540000" cy="559515"/>
          </a:xfrm>
          <a:prstGeom prst="rect">
            <a:avLst/>
          </a:prstGeom>
        </p:spPr>
      </p:pic>
      <p:grpSp>
        <p:nvGrpSpPr>
          <p:cNvPr id="35" name="Google Shape;10893;p48">
            <a:extLst>
              <a:ext uri="{FF2B5EF4-FFF2-40B4-BE49-F238E27FC236}">
                <a16:creationId xmlns:a16="http://schemas.microsoft.com/office/drawing/2014/main" id="{A1FABE7F-D641-45B4-9780-038444C9B22A}"/>
              </a:ext>
            </a:extLst>
          </p:cNvPr>
          <p:cNvGrpSpPr/>
          <p:nvPr/>
        </p:nvGrpSpPr>
        <p:grpSpPr>
          <a:xfrm>
            <a:off x="7142108" y="3390887"/>
            <a:ext cx="465653" cy="349883"/>
            <a:chOff x="2508373" y="2779889"/>
            <a:chExt cx="337523" cy="337680"/>
          </a:xfrm>
        </p:grpSpPr>
        <p:sp>
          <p:nvSpPr>
            <p:cNvPr id="36" name="Google Shape;10894;p48">
              <a:extLst>
                <a:ext uri="{FF2B5EF4-FFF2-40B4-BE49-F238E27FC236}">
                  <a16:creationId xmlns:a16="http://schemas.microsoft.com/office/drawing/2014/main" id="{EA8964AD-964A-41CC-BBDE-DBEDFCA7C2AE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95;p48">
              <a:extLst>
                <a:ext uri="{FF2B5EF4-FFF2-40B4-BE49-F238E27FC236}">
                  <a16:creationId xmlns:a16="http://schemas.microsoft.com/office/drawing/2014/main" id="{4102CB5C-4552-4C2C-80D9-58662AF36CC4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314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96;p48">
              <a:extLst>
                <a:ext uri="{FF2B5EF4-FFF2-40B4-BE49-F238E27FC236}">
                  <a16:creationId xmlns:a16="http://schemas.microsoft.com/office/drawing/2014/main" id="{D9980B3E-B1C3-48B0-BCCD-F4BF04BE6AA5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97;p48">
              <a:extLst>
                <a:ext uri="{FF2B5EF4-FFF2-40B4-BE49-F238E27FC236}">
                  <a16:creationId xmlns:a16="http://schemas.microsoft.com/office/drawing/2014/main" id="{A02AFC95-840F-44C1-98EC-C57379C0D9AE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98;p48">
              <a:extLst>
                <a:ext uri="{FF2B5EF4-FFF2-40B4-BE49-F238E27FC236}">
                  <a16:creationId xmlns:a16="http://schemas.microsoft.com/office/drawing/2014/main" id="{817DD11C-2803-4FED-82D7-375326E7C973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314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99;p48">
              <a:extLst>
                <a:ext uri="{FF2B5EF4-FFF2-40B4-BE49-F238E27FC236}">
                  <a16:creationId xmlns:a16="http://schemas.microsoft.com/office/drawing/2014/main" id="{4917FF03-C3FB-4856-8F83-1EEBF6D47550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83;p48">
            <a:extLst>
              <a:ext uri="{FF2B5EF4-FFF2-40B4-BE49-F238E27FC236}">
                <a16:creationId xmlns:a16="http://schemas.microsoft.com/office/drawing/2014/main" id="{5144A827-6944-489A-911D-E0FA7BBDFD89}"/>
              </a:ext>
            </a:extLst>
          </p:cNvPr>
          <p:cNvGrpSpPr/>
          <p:nvPr/>
        </p:nvGrpSpPr>
        <p:grpSpPr>
          <a:xfrm>
            <a:off x="9278382" y="1773733"/>
            <a:ext cx="369764" cy="491588"/>
            <a:chOff x="5812586" y="2760921"/>
            <a:chExt cx="303605" cy="375434"/>
          </a:xfrm>
        </p:grpSpPr>
        <p:sp>
          <p:nvSpPr>
            <p:cNvPr id="43" name="Google Shape;10984;p48">
              <a:extLst>
                <a:ext uri="{FF2B5EF4-FFF2-40B4-BE49-F238E27FC236}">
                  <a16:creationId xmlns:a16="http://schemas.microsoft.com/office/drawing/2014/main" id="{FF8CD2DA-FCB9-4E62-AD85-6DB5A5CFABB7}"/>
                </a:ext>
              </a:extLst>
            </p:cNvPr>
            <p:cNvSpPr/>
            <p:nvPr/>
          </p:nvSpPr>
          <p:spPr>
            <a:xfrm>
              <a:off x="5911896" y="2760921"/>
              <a:ext cx="125215" cy="32289"/>
            </a:xfrm>
            <a:custGeom>
              <a:avLst/>
              <a:gdLst/>
              <a:ahLst/>
              <a:cxnLst/>
              <a:rect l="l" t="t" r="r" b="b"/>
              <a:pathLst>
                <a:path w="4766" h="1229" extrusionOk="0">
                  <a:moveTo>
                    <a:pt x="347" y="1"/>
                  </a:moveTo>
                  <a:cubicBezTo>
                    <a:pt x="153" y="1"/>
                    <a:pt x="0" y="160"/>
                    <a:pt x="0" y="347"/>
                  </a:cubicBezTo>
                  <a:lnTo>
                    <a:pt x="0" y="882"/>
                  </a:lnTo>
                  <a:cubicBezTo>
                    <a:pt x="0" y="1069"/>
                    <a:pt x="153" y="1228"/>
                    <a:pt x="347" y="1228"/>
                  </a:cubicBezTo>
                  <a:lnTo>
                    <a:pt x="4419" y="1228"/>
                  </a:lnTo>
                  <a:cubicBezTo>
                    <a:pt x="4613" y="1228"/>
                    <a:pt x="4766" y="1069"/>
                    <a:pt x="4766" y="882"/>
                  </a:cubicBezTo>
                  <a:lnTo>
                    <a:pt x="4766" y="347"/>
                  </a:lnTo>
                  <a:cubicBezTo>
                    <a:pt x="4766" y="160"/>
                    <a:pt x="4613" y="1"/>
                    <a:pt x="4419" y="1"/>
                  </a:cubicBezTo>
                  <a:close/>
                </a:path>
              </a:pathLst>
            </a:custGeom>
            <a:solidFill>
              <a:srgbClr val="BEC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85;p48">
              <a:extLst>
                <a:ext uri="{FF2B5EF4-FFF2-40B4-BE49-F238E27FC236}">
                  <a16:creationId xmlns:a16="http://schemas.microsoft.com/office/drawing/2014/main" id="{0F46F619-0148-4B96-B12F-FE4DA75B430B}"/>
                </a:ext>
              </a:extLst>
            </p:cNvPr>
            <p:cNvSpPr/>
            <p:nvPr/>
          </p:nvSpPr>
          <p:spPr>
            <a:xfrm>
              <a:off x="6001722" y="2761105"/>
              <a:ext cx="35389" cy="32105"/>
            </a:xfrm>
            <a:custGeom>
              <a:avLst/>
              <a:gdLst/>
              <a:ahLst/>
              <a:cxnLst/>
              <a:rect l="l" t="t" r="r" b="b"/>
              <a:pathLst>
                <a:path w="1347" h="1222" extrusionOk="0">
                  <a:moveTo>
                    <a:pt x="1" y="1"/>
                  </a:moveTo>
                  <a:cubicBezTo>
                    <a:pt x="202" y="1"/>
                    <a:pt x="362" y="160"/>
                    <a:pt x="362" y="354"/>
                  </a:cubicBezTo>
                  <a:lnTo>
                    <a:pt x="362" y="861"/>
                  </a:lnTo>
                  <a:cubicBezTo>
                    <a:pt x="362" y="1062"/>
                    <a:pt x="202" y="1221"/>
                    <a:pt x="1" y="1221"/>
                  </a:cubicBezTo>
                  <a:lnTo>
                    <a:pt x="993" y="1221"/>
                  </a:lnTo>
                  <a:cubicBezTo>
                    <a:pt x="1187" y="1221"/>
                    <a:pt x="1347" y="1062"/>
                    <a:pt x="1347" y="861"/>
                  </a:cubicBezTo>
                  <a:lnTo>
                    <a:pt x="1347" y="354"/>
                  </a:lnTo>
                  <a:cubicBezTo>
                    <a:pt x="1347" y="160"/>
                    <a:pt x="1187" y="1"/>
                    <a:pt x="993" y="1"/>
                  </a:cubicBezTo>
                  <a:close/>
                </a:path>
              </a:pathLst>
            </a:custGeom>
            <a:solidFill>
              <a:srgbClr val="A3A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86;p48">
              <a:extLst>
                <a:ext uri="{FF2B5EF4-FFF2-40B4-BE49-F238E27FC236}">
                  <a16:creationId xmlns:a16="http://schemas.microsoft.com/office/drawing/2014/main" id="{AE95C2A5-D0CF-4E87-A5DF-E237F93E3EEE}"/>
                </a:ext>
              </a:extLst>
            </p:cNvPr>
            <p:cNvSpPr/>
            <p:nvPr/>
          </p:nvSpPr>
          <p:spPr>
            <a:xfrm>
              <a:off x="5812586" y="2793183"/>
              <a:ext cx="295960" cy="343171"/>
            </a:xfrm>
            <a:custGeom>
              <a:avLst/>
              <a:gdLst/>
              <a:ahLst/>
              <a:cxnLst/>
              <a:rect l="l" t="t" r="r" b="b"/>
              <a:pathLst>
                <a:path w="11265" h="13062" extrusionOk="0">
                  <a:moveTo>
                    <a:pt x="4647" y="0"/>
                  </a:moveTo>
                  <a:lnTo>
                    <a:pt x="4647" y="3801"/>
                  </a:lnTo>
                  <a:cubicBezTo>
                    <a:pt x="4647" y="4030"/>
                    <a:pt x="4509" y="4238"/>
                    <a:pt x="4294" y="4322"/>
                  </a:cubicBezTo>
                  <a:cubicBezTo>
                    <a:pt x="923" y="5653"/>
                    <a:pt x="0" y="9995"/>
                    <a:pt x="2539" y="12583"/>
                  </a:cubicBezTo>
                  <a:cubicBezTo>
                    <a:pt x="2837" y="12888"/>
                    <a:pt x="3246" y="13061"/>
                    <a:pt x="3676" y="13061"/>
                  </a:cubicBezTo>
                  <a:lnTo>
                    <a:pt x="8643" y="13061"/>
                  </a:lnTo>
                  <a:cubicBezTo>
                    <a:pt x="9073" y="13061"/>
                    <a:pt x="9482" y="12888"/>
                    <a:pt x="9780" y="12583"/>
                  </a:cubicBezTo>
                  <a:cubicBezTo>
                    <a:pt x="10737" y="11612"/>
                    <a:pt x="11265" y="10287"/>
                    <a:pt x="11230" y="8927"/>
                  </a:cubicBezTo>
                  <a:cubicBezTo>
                    <a:pt x="11181" y="6888"/>
                    <a:pt x="9919" y="5078"/>
                    <a:pt x="8025" y="4329"/>
                  </a:cubicBezTo>
                  <a:cubicBezTo>
                    <a:pt x="7810" y="4245"/>
                    <a:pt x="7672" y="4037"/>
                    <a:pt x="7672" y="3808"/>
                  </a:cubicBezTo>
                  <a:lnTo>
                    <a:pt x="76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87;p48">
              <a:extLst>
                <a:ext uri="{FF2B5EF4-FFF2-40B4-BE49-F238E27FC236}">
                  <a16:creationId xmlns:a16="http://schemas.microsoft.com/office/drawing/2014/main" id="{21103D92-E93A-4140-AC46-41A82F604138}"/>
                </a:ext>
              </a:extLst>
            </p:cNvPr>
            <p:cNvSpPr/>
            <p:nvPr/>
          </p:nvSpPr>
          <p:spPr>
            <a:xfrm>
              <a:off x="5934675" y="2793183"/>
              <a:ext cx="181517" cy="340965"/>
            </a:xfrm>
            <a:custGeom>
              <a:avLst/>
              <a:gdLst/>
              <a:ahLst/>
              <a:cxnLst/>
              <a:rect l="l" t="t" r="r" b="b"/>
              <a:pathLst>
                <a:path w="6909" h="12978" extrusionOk="0">
                  <a:moveTo>
                    <a:pt x="0" y="0"/>
                  </a:moveTo>
                  <a:lnTo>
                    <a:pt x="0" y="507"/>
                  </a:lnTo>
                  <a:lnTo>
                    <a:pt x="1561" y="507"/>
                  </a:lnTo>
                  <a:cubicBezTo>
                    <a:pt x="1565" y="507"/>
                    <a:pt x="1569" y="507"/>
                    <a:pt x="1573" y="507"/>
                  </a:cubicBezTo>
                  <a:cubicBezTo>
                    <a:pt x="1963" y="507"/>
                    <a:pt x="2276" y="830"/>
                    <a:pt x="2276" y="1221"/>
                  </a:cubicBezTo>
                  <a:lnTo>
                    <a:pt x="2276" y="4315"/>
                  </a:lnTo>
                  <a:cubicBezTo>
                    <a:pt x="2276" y="4544"/>
                    <a:pt x="2414" y="4752"/>
                    <a:pt x="2629" y="4835"/>
                  </a:cubicBezTo>
                  <a:cubicBezTo>
                    <a:pt x="5938" y="6139"/>
                    <a:pt x="6909" y="10363"/>
                    <a:pt x="4495" y="12978"/>
                  </a:cubicBezTo>
                  <a:cubicBezTo>
                    <a:pt x="4738" y="12902"/>
                    <a:pt x="4953" y="12763"/>
                    <a:pt x="5133" y="12576"/>
                  </a:cubicBezTo>
                  <a:cubicBezTo>
                    <a:pt x="6090" y="11605"/>
                    <a:pt x="6618" y="10287"/>
                    <a:pt x="6583" y="8927"/>
                  </a:cubicBezTo>
                  <a:cubicBezTo>
                    <a:pt x="6534" y="6888"/>
                    <a:pt x="5272" y="5078"/>
                    <a:pt x="3378" y="4329"/>
                  </a:cubicBezTo>
                  <a:cubicBezTo>
                    <a:pt x="3163" y="4245"/>
                    <a:pt x="3025" y="4037"/>
                    <a:pt x="3025" y="3808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D1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88;p48">
              <a:extLst>
                <a:ext uri="{FF2B5EF4-FFF2-40B4-BE49-F238E27FC236}">
                  <a16:creationId xmlns:a16="http://schemas.microsoft.com/office/drawing/2014/main" id="{9790C33B-74DF-45A3-81A9-3BD6938526BD}"/>
                </a:ext>
              </a:extLst>
            </p:cNvPr>
            <p:cNvSpPr/>
            <p:nvPr/>
          </p:nvSpPr>
          <p:spPr>
            <a:xfrm>
              <a:off x="5841197" y="2978063"/>
              <a:ext cx="267349" cy="158292"/>
            </a:xfrm>
            <a:custGeom>
              <a:avLst/>
              <a:gdLst/>
              <a:ahLst/>
              <a:cxnLst/>
              <a:rect l="l" t="t" r="r" b="b"/>
              <a:pathLst>
                <a:path w="10176" h="6025" extrusionOk="0">
                  <a:moveTo>
                    <a:pt x="2691" y="0"/>
                  </a:moveTo>
                  <a:cubicBezTo>
                    <a:pt x="1242" y="0"/>
                    <a:pt x="187" y="642"/>
                    <a:pt x="187" y="642"/>
                  </a:cubicBezTo>
                  <a:cubicBezTo>
                    <a:pt x="70" y="1086"/>
                    <a:pt x="7" y="1536"/>
                    <a:pt x="7" y="2001"/>
                  </a:cubicBezTo>
                  <a:cubicBezTo>
                    <a:pt x="0" y="3326"/>
                    <a:pt x="520" y="4602"/>
                    <a:pt x="1457" y="5546"/>
                  </a:cubicBezTo>
                  <a:cubicBezTo>
                    <a:pt x="1755" y="5851"/>
                    <a:pt x="2164" y="6017"/>
                    <a:pt x="2594" y="6024"/>
                  </a:cubicBezTo>
                  <a:lnTo>
                    <a:pt x="7561" y="6024"/>
                  </a:lnTo>
                  <a:cubicBezTo>
                    <a:pt x="7991" y="6024"/>
                    <a:pt x="8400" y="5851"/>
                    <a:pt x="8698" y="5546"/>
                  </a:cubicBezTo>
                  <a:cubicBezTo>
                    <a:pt x="9655" y="4568"/>
                    <a:pt x="10176" y="3250"/>
                    <a:pt x="10141" y="1890"/>
                  </a:cubicBezTo>
                  <a:cubicBezTo>
                    <a:pt x="10134" y="1356"/>
                    <a:pt x="10037" y="829"/>
                    <a:pt x="9856" y="330"/>
                  </a:cubicBezTo>
                  <a:cubicBezTo>
                    <a:pt x="9856" y="330"/>
                    <a:pt x="9856" y="330"/>
                    <a:pt x="9856" y="330"/>
                  </a:cubicBezTo>
                  <a:cubicBezTo>
                    <a:pt x="9850" y="330"/>
                    <a:pt x="8712" y="1213"/>
                    <a:pt x="7157" y="1213"/>
                  </a:cubicBezTo>
                  <a:cubicBezTo>
                    <a:pt x="6517" y="1213"/>
                    <a:pt x="5808" y="1063"/>
                    <a:pt x="5077" y="642"/>
                  </a:cubicBezTo>
                  <a:cubicBezTo>
                    <a:pt x="4238" y="161"/>
                    <a:pt x="3415" y="0"/>
                    <a:pt x="2691" y="0"/>
                  </a:cubicBezTo>
                  <a:close/>
                </a:path>
              </a:pathLst>
            </a:custGeom>
            <a:solidFill>
              <a:srgbClr val="96A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89;p48">
              <a:extLst>
                <a:ext uri="{FF2B5EF4-FFF2-40B4-BE49-F238E27FC236}">
                  <a16:creationId xmlns:a16="http://schemas.microsoft.com/office/drawing/2014/main" id="{7BF6A5F7-FC81-4A05-BC3D-E024BFFBBD72}"/>
                </a:ext>
              </a:extLst>
            </p:cNvPr>
            <p:cNvSpPr/>
            <p:nvPr/>
          </p:nvSpPr>
          <p:spPr>
            <a:xfrm>
              <a:off x="6052402" y="2986523"/>
              <a:ext cx="56144" cy="147809"/>
            </a:xfrm>
            <a:custGeom>
              <a:avLst/>
              <a:gdLst/>
              <a:ahLst/>
              <a:cxnLst/>
              <a:rect l="l" t="t" r="r" b="b"/>
              <a:pathLst>
                <a:path w="2137" h="5626" extrusionOk="0">
                  <a:moveTo>
                    <a:pt x="1804" y="1"/>
                  </a:moveTo>
                  <a:cubicBezTo>
                    <a:pt x="1561" y="174"/>
                    <a:pt x="1304" y="327"/>
                    <a:pt x="1034" y="445"/>
                  </a:cubicBezTo>
                  <a:cubicBezTo>
                    <a:pt x="1686" y="2227"/>
                    <a:pt x="1283" y="4232"/>
                    <a:pt x="0" y="5626"/>
                  </a:cubicBezTo>
                  <a:cubicBezTo>
                    <a:pt x="28" y="5612"/>
                    <a:pt x="56" y="5605"/>
                    <a:pt x="83" y="5591"/>
                  </a:cubicBezTo>
                  <a:cubicBezTo>
                    <a:pt x="90" y="5591"/>
                    <a:pt x="90" y="5591"/>
                    <a:pt x="90" y="5584"/>
                  </a:cubicBezTo>
                  <a:cubicBezTo>
                    <a:pt x="174" y="5550"/>
                    <a:pt x="257" y="5508"/>
                    <a:pt x="340" y="5452"/>
                  </a:cubicBezTo>
                  <a:cubicBezTo>
                    <a:pt x="361" y="5432"/>
                    <a:pt x="396" y="5418"/>
                    <a:pt x="409" y="5404"/>
                  </a:cubicBezTo>
                  <a:cubicBezTo>
                    <a:pt x="416" y="5397"/>
                    <a:pt x="423" y="5397"/>
                    <a:pt x="430" y="5397"/>
                  </a:cubicBezTo>
                  <a:cubicBezTo>
                    <a:pt x="451" y="5383"/>
                    <a:pt x="465" y="5369"/>
                    <a:pt x="479" y="5355"/>
                  </a:cubicBezTo>
                  <a:cubicBezTo>
                    <a:pt x="486" y="5348"/>
                    <a:pt x="500" y="5348"/>
                    <a:pt x="500" y="5335"/>
                  </a:cubicBezTo>
                  <a:cubicBezTo>
                    <a:pt x="520" y="5321"/>
                    <a:pt x="534" y="5314"/>
                    <a:pt x="548" y="5293"/>
                  </a:cubicBezTo>
                  <a:lnTo>
                    <a:pt x="569" y="5272"/>
                  </a:lnTo>
                  <a:cubicBezTo>
                    <a:pt x="597" y="5251"/>
                    <a:pt x="618" y="5231"/>
                    <a:pt x="638" y="5210"/>
                  </a:cubicBezTo>
                  <a:cubicBezTo>
                    <a:pt x="1609" y="4253"/>
                    <a:pt x="2137" y="2928"/>
                    <a:pt x="2102" y="1568"/>
                  </a:cubicBezTo>
                  <a:cubicBezTo>
                    <a:pt x="2102" y="1534"/>
                    <a:pt x="2095" y="1499"/>
                    <a:pt x="2095" y="1464"/>
                  </a:cubicBezTo>
                  <a:cubicBezTo>
                    <a:pt x="2095" y="1457"/>
                    <a:pt x="2095" y="1443"/>
                    <a:pt x="2095" y="1429"/>
                  </a:cubicBezTo>
                  <a:cubicBezTo>
                    <a:pt x="2088" y="1409"/>
                    <a:pt x="2088" y="1381"/>
                    <a:pt x="2088" y="1360"/>
                  </a:cubicBezTo>
                  <a:cubicBezTo>
                    <a:pt x="2088" y="1353"/>
                    <a:pt x="2081" y="1339"/>
                    <a:pt x="2081" y="1325"/>
                  </a:cubicBezTo>
                  <a:cubicBezTo>
                    <a:pt x="2074" y="1305"/>
                    <a:pt x="2074" y="1284"/>
                    <a:pt x="2074" y="1263"/>
                  </a:cubicBezTo>
                  <a:cubicBezTo>
                    <a:pt x="2074" y="1249"/>
                    <a:pt x="2074" y="1242"/>
                    <a:pt x="2074" y="1228"/>
                  </a:cubicBezTo>
                  <a:cubicBezTo>
                    <a:pt x="2067" y="1208"/>
                    <a:pt x="2067" y="1187"/>
                    <a:pt x="2067" y="1166"/>
                  </a:cubicBezTo>
                  <a:cubicBezTo>
                    <a:pt x="2060" y="1152"/>
                    <a:pt x="2060" y="1138"/>
                    <a:pt x="2060" y="1131"/>
                  </a:cubicBezTo>
                  <a:cubicBezTo>
                    <a:pt x="2053" y="1110"/>
                    <a:pt x="2053" y="1083"/>
                    <a:pt x="2053" y="1062"/>
                  </a:cubicBezTo>
                  <a:cubicBezTo>
                    <a:pt x="2053" y="1055"/>
                    <a:pt x="2046" y="1041"/>
                    <a:pt x="2053" y="1027"/>
                  </a:cubicBezTo>
                  <a:cubicBezTo>
                    <a:pt x="2046" y="1013"/>
                    <a:pt x="2046" y="992"/>
                    <a:pt x="2039" y="965"/>
                  </a:cubicBezTo>
                  <a:cubicBezTo>
                    <a:pt x="2039" y="958"/>
                    <a:pt x="2033" y="944"/>
                    <a:pt x="2039" y="930"/>
                  </a:cubicBezTo>
                  <a:cubicBezTo>
                    <a:pt x="2033" y="909"/>
                    <a:pt x="2033" y="888"/>
                    <a:pt x="2026" y="868"/>
                  </a:cubicBezTo>
                  <a:cubicBezTo>
                    <a:pt x="2026" y="861"/>
                    <a:pt x="2019" y="847"/>
                    <a:pt x="2019" y="840"/>
                  </a:cubicBezTo>
                  <a:cubicBezTo>
                    <a:pt x="2019" y="819"/>
                    <a:pt x="2019" y="791"/>
                    <a:pt x="2012" y="771"/>
                  </a:cubicBezTo>
                  <a:cubicBezTo>
                    <a:pt x="2005" y="757"/>
                    <a:pt x="2005" y="750"/>
                    <a:pt x="2005" y="743"/>
                  </a:cubicBezTo>
                  <a:cubicBezTo>
                    <a:pt x="1998" y="722"/>
                    <a:pt x="1998" y="694"/>
                    <a:pt x="1998" y="673"/>
                  </a:cubicBezTo>
                  <a:cubicBezTo>
                    <a:pt x="1991" y="666"/>
                    <a:pt x="1991" y="653"/>
                    <a:pt x="1991" y="646"/>
                  </a:cubicBezTo>
                  <a:cubicBezTo>
                    <a:pt x="1984" y="625"/>
                    <a:pt x="1984" y="597"/>
                    <a:pt x="1977" y="576"/>
                  </a:cubicBezTo>
                  <a:cubicBezTo>
                    <a:pt x="1970" y="576"/>
                    <a:pt x="1970" y="569"/>
                    <a:pt x="1970" y="562"/>
                  </a:cubicBezTo>
                  <a:cubicBezTo>
                    <a:pt x="1970" y="535"/>
                    <a:pt x="1963" y="507"/>
                    <a:pt x="1949" y="486"/>
                  </a:cubicBezTo>
                  <a:cubicBezTo>
                    <a:pt x="1949" y="479"/>
                    <a:pt x="1949" y="472"/>
                    <a:pt x="1949" y="465"/>
                  </a:cubicBezTo>
                  <a:cubicBezTo>
                    <a:pt x="1942" y="438"/>
                    <a:pt x="1935" y="410"/>
                    <a:pt x="1928" y="382"/>
                  </a:cubicBezTo>
                  <a:cubicBezTo>
                    <a:pt x="1922" y="382"/>
                    <a:pt x="1922" y="375"/>
                    <a:pt x="1922" y="368"/>
                  </a:cubicBezTo>
                  <a:cubicBezTo>
                    <a:pt x="1915" y="340"/>
                    <a:pt x="1908" y="313"/>
                    <a:pt x="1901" y="285"/>
                  </a:cubicBezTo>
                  <a:cubicBezTo>
                    <a:pt x="1901" y="285"/>
                    <a:pt x="1894" y="278"/>
                    <a:pt x="1894" y="278"/>
                  </a:cubicBezTo>
                  <a:cubicBezTo>
                    <a:pt x="1894" y="250"/>
                    <a:pt x="1880" y="223"/>
                    <a:pt x="1873" y="188"/>
                  </a:cubicBezTo>
                  <a:cubicBezTo>
                    <a:pt x="1866" y="181"/>
                    <a:pt x="1866" y="181"/>
                    <a:pt x="1866" y="181"/>
                  </a:cubicBezTo>
                  <a:cubicBezTo>
                    <a:pt x="1852" y="153"/>
                    <a:pt x="1845" y="125"/>
                    <a:pt x="1838" y="91"/>
                  </a:cubicBezTo>
                  <a:cubicBezTo>
                    <a:pt x="1838" y="91"/>
                    <a:pt x="1838" y="84"/>
                    <a:pt x="1838" y="84"/>
                  </a:cubicBezTo>
                  <a:cubicBezTo>
                    <a:pt x="1824" y="56"/>
                    <a:pt x="1817" y="28"/>
                    <a:pt x="1804" y="1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90;p48">
              <a:extLst>
                <a:ext uri="{FF2B5EF4-FFF2-40B4-BE49-F238E27FC236}">
                  <a16:creationId xmlns:a16="http://schemas.microsoft.com/office/drawing/2014/main" id="{5A51642D-DDEF-4E1F-93E0-BD95A42AC58C}"/>
                </a:ext>
              </a:extLst>
            </p:cNvPr>
            <p:cNvSpPr/>
            <p:nvPr/>
          </p:nvSpPr>
          <p:spPr>
            <a:xfrm>
              <a:off x="6054582" y="3027718"/>
              <a:ext cx="20256" cy="17182"/>
            </a:xfrm>
            <a:custGeom>
              <a:avLst/>
              <a:gdLst/>
              <a:ahLst/>
              <a:cxnLst/>
              <a:rect l="l" t="t" r="r" b="b"/>
              <a:pathLst>
                <a:path w="771" h="654" extrusionOk="0">
                  <a:moveTo>
                    <a:pt x="437" y="0"/>
                  </a:moveTo>
                  <a:cubicBezTo>
                    <a:pt x="146" y="0"/>
                    <a:pt x="0" y="347"/>
                    <a:pt x="209" y="555"/>
                  </a:cubicBezTo>
                  <a:cubicBezTo>
                    <a:pt x="276" y="623"/>
                    <a:pt x="359" y="653"/>
                    <a:pt x="441" y="653"/>
                  </a:cubicBezTo>
                  <a:cubicBezTo>
                    <a:pt x="609" y="653"/>
                    <a:pt x="770" y="523"/>
                    <a:pt x="770" y="326"/>
                  </a:cubicBezTo>
                  <a:cubicBezTo>
                    <a:pt x="763" y="146"/>
                    <a:pt x="618" y="0"/>
                    <a:pt x="43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91;p48">
              <a:extLst>
                <a:ext uri="{FF2B5EF4-FFF2-40B4-BE49-F238E27FC236}">
                  <a16:creationId xmlns:a16="http://schemas.microsoft.com/office/drawing/2014/main" id="{1BE69D75-E45D-4D99-BAEE-9ABDC73A4194}"/>
                </a:ext>
              </a:extLst>
            </p:cNvPr>
            <p:cNvSpPr/>
            <p:nvPr/>
          </p:nvSpPr>
          <p:spPr>
            <a:xfrm>
              <a:off x="6012678" y="3090588"/>
              <a:ext cx="17681" cy="15186"/>
            </a:xfrm>
            <a:custGeom>
              <a:avLst/>
              <a:gdLst/>
              <a:ahLst/>
              <a:cxnLst/>
              <a:rect l="l" t="t" r="r" b="b"/>
              <a:pathLst>
                <a:path w="673" h="578" extrusionOk="0">
                  <a:moveTo>
                    <a:pt x="389" y="0"/>
                  </a:moveTo>
                  <a:cubicBezTo>
                    <a:pt x="132" y="0"/>
                    <a:pt x="0" y="312"/>
                    <a:pt x="180" y="493"/>
                  </a:cubicBezTo>
                  <a:cubicBezTo>
                    <a:pt x="241" y="551"/>
                    <a:pt x="315" y="578"/>
                    <a:pt x="386" y="578"/>
                  </a:cubicBezTo>
                  <a:cubicBezTo>
                    <a:pt x="534" y="578"/>
                    <a:pt x="673" y="465"/>
                    <a:pt x="673" y="292"/>
                  </a:cubicBezTo>
                  <a:cubicBezTo>
                    <a:pt x="673" y="132"/>
                    <a:pt x="548" y="7"/>
                    <a:pt x="389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92;p48">
              <a:extLst>
                <a:ext uri="{FF2B5EF4-FFF2-40B4-BE49-F238E27FC236}">
                  <a16:creationId xmlns:a16="http://schemas.microsoft.com/office/drawing/2014/main" id="{EF552B9C-3291-4AD6-BCD3-80B16CBB30B4}"/>
                </a:ext>
              </a:extLst>
            </p:cNvPr>
            <p:cNvSpPr/>
            <p:nvPr/>
          </p:nvSpPr>
          <p:spPr>
            <a:xfrm>
              <a:off x="5891299" y="3017130"/>
              <a:ext cx="17708" cy="15212"/>
            </a:xfrm>
            <a:custGeom>
              <a:avLst/>
              <a:gdLst/>
              <a:ahLst/>
              <a:cxnLst/>
              <a:rect l="l" t="t" r="r" b="b"/>
              <a:pathLst>
                <a:path w="674" h="579" extrusionOk="0">
                  <a:moveTo>
                    <a:pt x="389" y="1"/>
                  </a:moveTo>
                  <a:cubicBezTo>
                    <a:pt x="132" y="1"/>
                    <a:pt x="1" y="313"/>
                    <a:pt x="181" y="493"/>
                  </a:cubicBezTo>
                  <a:cubicBezTo>
                    <a:pt x="242" y="552"/>
                    <a:pt x="315" y="578"/>
                    <a:pt x="387" y="578"/>
                  </a:cubicBezTo>
                  <a:cubicBezTo>
                    <a:pt x="535" y="578"/>
                    <a:pt x="673" y="465"/>
                    <a:pt x="673" y="292"/>
                  </a:cubicBezTo>
                  <a:cubicBezTo>
                    <a:pt x="673" y="133"/>
                    <a:pt x="549" y="1"/>
                    <a:pt x="389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93;p48">
              <a:extLst>
                <a:ext uri="{FF2B5EF4-FFF2-40B4-BE49-F238E27FC236}">
                  <a16:creationId xmlns:a16="http://schemas.microsoft.com/office/drawing/2014/main" id="{0FF76AD2-13C9-4BB3-B539-50E0961FF7AA}"/>
                </a:ext>
              </a:extLst>
            </p:cNvPr>
            <p:cNvSpPr/>
            <p:nvPr/>
          </p:nvSpPr>
          <p:spPr>
            <a:xfrm>
              <a:off x="5915916" y="3090588"/>
              <a:ext cx="17681" cy="15186"/>
            </a:xfrm>
            <a:custGeom>
              <a:avLst/>
              <a:gdLst/>
              <a:ahLst/>
              <a:cxnLst/>
              <a:rect l="l" t="t" r="r" b="b"/>
              <a:pathLst>
                <a:path w="673" h="578" extrusionOk="0">
                  <a:moveTo>
                    <a:pt x="381" y="0"/>
                  </a:moveTo>
                  <a:cubicBezTo>
                    <a:pt x="125" y="0"/>
                    <a:pt x="0" y="312"/>
                    <a:pt x="180" y="493"/>
                  </a:cubicBezTo>
                  <a:cubicBezTo>
                    <a:pt x="239" y="551"/>
                    <a:pt x="312" y="578"/>
                    <a:pt x="383" y="578"/>
                  </a:cubicBezTo>
                  <a:cubicBezTo>
                    <a:pt x="531" y="578"/>
                    <a:pt x="673" y="465"/>
                    <a:pt x="673" y="292"/>
                  </a:cubicBezTo>
                  <a:cubicBezTo>
                    <a:pt x="666" y="132"/>
                    <a:pt x="541" y="7"/>
                    <a:pt x="381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94;p48">
              <a:extLst>
                <a:ext uri="{FF2B5EF4-FFF2-40B4-BE49-F238E27FC236}">
                  <a16:creationId xmlns:a16="http://schemas.microsoft.com/office/drawing/2014/main" id="{38D682CB-BC60-4FAF-9826-E76049FBD9B7}"/>
                </a:ext>
              </a:extLst>
            </p:cNvPr>
            <p:cNvSpPr/>
            <p:nvPr/>
          </p:nvSpPr>
          <p:spPr>
            <a:xfrm>
              <a:off x="5959266" y="3032999"/>
              <a:ext cx="21360" cy="18286"/>
            </a:xfrm>
            <a:custGeom>
              <a:avLst/>
              <a:gdLst/>
              <a:ahLst/>
              <a:cxnLst/>
              <a:rect l="l" t="t" r="r" b="b"/>
              <a:pathLst>
                <a:path w="813" h="696" extrusionOk="0">
                  <a:moveTo>
                    <a:pt x="466" y="0"/>
                  </a:moveTo>
                  <a:cubicBezTo>
                    <a:pt x="153" y="0"/>
                    <a:pt x="1" y="375"/>
                    <a:pt x="216" y="590"/>
                  </a:cubicBezTo>
                  <a:cubicBezTo>
                    <a:pt x="288" y="663"/>
                    <a:pt x="377" y="695"/>
                    <a:pt x="464" y="695"/>
                  </a:cubicBezTo>
                  <a:cubicBezTo>
                    <a:pt x="643" y="695"/>
                    <a:pt x="812" y="557"/>
                    <a:pt x="812" y="347"/>
                  </a:cubicBezTo>
                  <a:cubicBezTo>
                    <a:pt x="812" y="153"/>
                    <a:pt x="653" y="0"/>
                    <a:pt x="466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959;p38">
            <a:extLst>
              <a:ext uri="{FF2B5EF4-FFF2-40B4-BE49-F238E27FC236}">
                <a16:creationId xmlns:a16="http://schemas.microsoft.com/office/drawing/2014/main" id="{AA0665FC-D5E7-440B-9409-BBB0C4C10348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Workflow of the Project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E2D90D6-2555-4EF6-B208-0AD58A97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246" y="3298027"/>
            <a:ext cx="1574022" cy="2545360"/>
          </a:xfrm>
          <a:custGeom>
            <a:avLst/>
            <a:gdLst>
              <a:gd name="T0" fmla="*/ 2400 w 2902"/>
              <a:gd name="T1" fmla="*/ 2900 h 2901"/>
              <a:gd name="T2" fmla="*/ 2400 w 2902"/>
              <a:gd name="T3" fmla="*/ 2900 h 2901"/>
              <a:gd name="T4" fmla="*/ 502 w 2902"/>
              <a:gd name="T5" fmla="*/ 2900 h 2901"/>
              <a:gd name="T6" fmla="*/ 0 w 2902"/>
              <a:gd name="T7" fmla="*/ 2399 h 2901"/>
              <a:gd name="T8" fmla="*/ 0 w 2902"/>
              <a:gd name="T9" fmla="*/ 502 h 2901"/>
              <a:gd name="T10" fmla="*/ 502 w 2902"/>
              <a:gd name="T11" fmla="*/ 0 h 2901"/>
              <a:gd name="T12" fmla="*/ 2400 w 2902"/>
              <a:gd name="T13" fmla="*/ 0 h 2901"/>
              <a:gd name="T14" fmla="*/ 2901 w 2902"/>
              <a:gd name="T15" fmla="*/ 502 h 2901"/>
              <a:gd name="T16" fmla="*/ 2901 w 2902"/>
              <a:gd name="T17" fmla="*/ 2399 h 2901"/>
              <a:gd name="T18" fmla="*/ 2400 w 2902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1">
                <a:moveTo>
                  <a:pt x="2400" y="2900"/>
                </a:moveTo>
                <a:lnTo>
                  <a:pt x="2400" y="2900"/>
                </a:lnTo>
                <a:cubicBezTo>
                  <a:pt x="502" y="2900"/>
                  <a:pt x="502" y="2900"/>
                  <a:pt x="502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502" y="0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678" y="0"/>
                  <a:pt x="2901" y="224"/>
                  <a:pt x="2901" y="502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8" y="2900"/>
                  <a:pt x="2400" y="2900"/>
                </a:cubicBezTo>
              </a:path>
            </a:pathLst>
          </a:custGeom>
          <a:solidFill>
            <a:srgbClr val="314055"/>
          </a:solidFill>
          <a:ln>
            <a:solidFill>
              <a:sysClr val="windowText" lastClr="000000"/>
            </a:solidFill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grpSp>
        <p:nvGrpSpPr>
          <p:cNvPr id="75" name="Grupo 361">
            <a:extLst>
              <a:ext uri="{FF2B5EF4-FFF2-40B4-BE49-F238E27FC236}">
                <a16:creationId xmlns:a16="http://schemas.microsoft.com/office/drawing/2014/main" id="{EFF8F922-A490-4E94-A95D-428A2B6EC091}"/>
              </a:ext>
            </a:extLst>
          </p:cNvPr>
          <p:cNvGrpSpPr/>
          <p:nvPr/>
        </p:nvGrpSpPr>
        <p:grpSpPr>
          <a:xfrm>
            <a:off x="10590530" y="3899353"/>
            <a:ext cx="1478283" cy="1903236"/>
            <a:chOff x="4112625" y="10163980"/>
            <a:chExt cx="4236804" cy="1931152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BB2EFA1A-506B-45F8-A083-8FBDA4205D5F}"/>
                </a:ext>
              </a:extLst>
            </p:cNvPr>
            <p:cNvSpPr txBox="1"/>
            <p:nvPr/>
          </p:nvSpPr>
          <p:spPr>
            <a:xfrm flipH="1">
              <a:off x="4332854" y="10163980"/>
              <a:ext cx="3890404" cy="40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E7E6E6"/>
                  </a:solidFill>
                  <a:latin typeface="Lato" charset="0"/>
                  <a:ea typeface="Lato" charset="0"/>
                  <a:cs typeface="Lato" charset="0"/>
                </a:rPr>
                <a:t>Final Model Deployment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5B9F5B6F-B423-40CE-B4D7-37A3E4E276DD}"/>
                </a:ext>
              </a:extLst>
            </p:cNvPr>
            <p:cNvSpPr/>
            <p:nvPr/>
          </p:nvSpPr>
          <p:spPr>
            <a:xfrm>
              <a:off x="4112625" y="10596135"/>
              <a:ext cx="4236804" cy="1498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blind test set (data never seen before – 99 new observations) were used in order to check the predictions of the best selected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E7E6E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Tried to predict the label of each unique sentence.</a:t>
              </a:r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F556BB5-A282-4087-AF62-138ACDB9439D}"/>
              </a:ext>
            </a:extLst>
          </p:cNvPr>
          <p:cNvSpPr/>
          <p:nvPr/>
        </p:nvSpPr>
        <p:spPr>
          <a:xfrm>
            <a:off x="10658475" y="3080443"/>
            <a:ext cx="1366315" cy="131588"/>
          </a:xfrm>
          <a:custGeom>
            <a:avLst/>
            <a:gdLst>
              <a:gd name="connsiteX0" fmla="*/ 0 w 1380516"/>
              <a:gd name="connsiteY0" fmla="*/ 15182 h 95301"/>
              <a:gd name="connsiteX1" fmla="*/ 904875 w 1380516"/>
              <a:gd name="connsiteY1" fmla="*/ 5657 h 95301"/>
              <a:gd name="connsiteX2" fmla="*/ 1362075 w 1380516"/>
              <a:gd name="connsiteY2" fmla="*/ 91382 h 95301"/>
              <a:gd name="connsiteX3" fmla="*/ 1304925 w 1380516"/>
              <a:gd name="connsiteY3" fmla="*/ 81857 h 9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516" h="95301">
                <a:moveTo>
                  <a:pt x="0" y="15182"/>
                </a:moveTo>
                <a:cubicBezTo>
                  <a:pt x="338931" y="4069"/>
                  <a:pt x="677863" y="-7043"/>
                  <a:pt x="904875" y="5657"/>
                </a:cubicBezTo>
                <a:cubicBezTo>
                  <a:pt x="1131887" y="18357"/>
                  <a:pt x="1295400" y="78682"/>
                  <a:pt x="1362075" y="91382"/>
                </a:cubicBezTo>
                <a:cubicBezTo>
                  <a:pt x="1428750" y="104082"/>
                  <a:pt x="1292225" y="81857"/>
                  <a:pt x="1304925" y="81857"/>
                </a:cubicBezTo>
              </a:path>
            </a:pathLst>
          </a:custGeom>
          <a:noFill/>
          <a:ln w="38100" cap="flat">
            <a:solidFill>
              <a:srgbClr val="00206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kern="0">
              <a:solidFill>
                <a:prstClr val="black"/>
              </a:solidFill>
              <a:latin typeface="Franklin Gothic Book" panose="020B0503020102020204"/>
            </a:endParaRPr>
          </a:p>
        </p:txBody>
      </p:sp>
      <p:sp>
        <p:nvSpPr>
          <p:cNvPr id="105" name="Freeform 13">
            <a:extLst>
              <a:ext uri="{FF2B5EF4-FFF2-40B4-BE49-F238E27FC236}">
                <a16:creationId xmlns:a16="http://schemas.microsoft.com/office/drawing/2014/main" id="{C969255F-7A2F-458F-AFEA-7CF4185516B2}"/>
              </a:ext>
            </a:extLst>
          </p:cNvPr>
          <p:cNvSpPr>
            <a:spLocks noChangeArrowheads="1"/>
          </p:cNvSpPr>
          <p:nvPr/>
        </p:nvSpPr>
        <p:spPr bwMode="auto">
          <a:xfrm rot="18620130">
            <a:off x="12001833" y="3165727"/>
            <a:ext cx="133960" cy="173500"/>
          </a:xfrm>
          <a:custGeom>
            <a:avLst/>
            <a:gdLst>
              <a:gd name="T0" fmla="*/ 123 w 248"/>
              <a:gd name="T1" fmla="*/ 308 h 309"/>
              <a:gd name="T2" fmla="*/ 0 w 248"/>
              <a:gd name="T3" fmla="*/ 0 h 309"/>
              <a:gd name="T4" fmla="*/ 123 w 248"/>
              <a:gd name="T5" fmla="*/ 77 h 309"/>
              <a:gd name="T6" fmla="*/ 247 w 248"/>
              <a:gd name="T7" fmla="*/ 0 h 309"/>
              <a:gd name="T8" fmla="*/ 123 w 248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09">
                <a:moveTo>
                  <a:pt x="123" y="308"/>
                </a:moveTo>
                <a:lnTo>
                  <a:pt x="0" y="0"/>
                </a:lnTo>
                <a:lnTo>
                  <a:pt x="123" y="77"/>
                </a:lnTo>
                <a:lnTo>
                  <a:pt x="247" y="0"/>
                </a:lnTo>
                <a:lnTo>
                  <a:pt x="123" y="308"/>
                </a:lnTo>
              </a:path>
            </a:pathLst>
          </a:custGeom>
          <a:solidFill>
            <a:sysClr val="windowText" lastClr="000000">
              <a:lumMod val="60000"/>
              <a:lumOff val="40000"/>
            </a:sys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grpSp>
        <p:nvGrpSpPr>
          <p:cNvPr id="106" name="Google Shape;10833;p48">
            <a:extLst>
              <a:ext uri="{FF2B5EF4-FFF2-40B4-BE49-F238E27FC236}">
                <a16:creationId xmlns:a16="http://schemas.microsoft.com/office/drawing/2014/main" id="{E17524F7-DB90-4C48-B8B3-8359B3B0B9CD}"/>
              </a:ext>
            </a:extLst>
          </p:cNvPr>
          <p:cNvGrpSpPr/>
          <p:nvPr/>
        </p:nvGrpSpPr>
        <p:grpSpPr>
          <a:xfrm>
            <a:off x="11155812" y="3314408"/>
            <a:ext cx="483662" cy="544147"/>
            <a:chOff x="4147908" y="2303017"/>
            <a:chExt cx="361194" cy="359355"/>
          </a:xfrm>
        </p:grpSpPr>
        <p:sp>
          <p:nvSpPr>
            <p:cNvPr id="107" name="Google Shape;10834;p48">
              <a:extLst>
                <a:ext uri="{FF2B5EF4-FFF2-40B4-BE49-F238E27FC236}">
                  <a16:creationId xmlns:a16="http://schemas.microsoft.com/office/drawing/2014/main" id="{C853A7BF-7310-4254-AA8B-88C85FBC3ECA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35;p48">
              <a:extLst>
                <a:ext uri="{FF2B5EF4-FFF2-40B4-BE49-F238E27FC236}">
                  <a16:creationId xmlns:a16="http://schemas.microsoft.com/office/drawing/2014/main" id="{75296448-4009-4328-BE25-FBB87B3F9F11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836;p48">
              <a:extLst>
                <a:ext uri="{FF2B5EF4-FFF2-40B4-BE49-F238E27FC236}">
                  <a16:creationId xmlns:a16="http://schemas.microsoft.com/office/drawing/2014/main" id="{FBE57B50-5471-4945-BA5E-A1F0EB93EE97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837;p48">
              <a:extLst>
                <a:ext uri="{FF2B5EF4-FFF2-40B4-BE49-F238E27FC236}">
                  <a16:creationId xmlns:a16="http://schemas.microsoft.com/office/drawing/2014/main" id="{D100A03E-F649-4BED-B455-72829AA30636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838;p48">
              <a:extLst>
                <a:ext uri="{FF2B5EF4-FFF2-40B4-BE49-F238E27FC236}">
                  <a16:creationId xmlns:a16="http://schemas.microsoft.com/office/drawing/2014/main" id="{990B382E-D687-4B86-B900-20780D4D0305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839;p48">
              <a:extLst>
                <a:ext uri="{FF2B5EF4-FFF2-40B4-BE49-F238E27FC236}">
                  <a16:creationId xmlns:a16="http://schemas.microsoft.com/office/drawing/2014/main" id="{8BE66445-9B75-42C2-BAC8-EC3FC4C54BB8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840;p48">
              <a:extLst>
                <a:ext uri="{FF2B5EF4-FFF2-40B4-BE49-F238E27FC236}">
                  <a16:creationId xmlns:a16="http://schemas.microsoft.com/office/drawing/2014/main" id="{93B7A1DA-7568-40D6-B9D8-1A6DC7D4ACB5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841;p48">
              <a:extLst>
                <a:ext uri="{FF2B5EF4-FFF2-40B4-BE49-F238E27FC236}">
                  <a16:creationId xmlns:a16="http://schemas.microsoft.com/office/drawing/2014/main" id="{9DDBC00A-6E5A-4EDD-AA37-6E260D6D8FE9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842;p48">
              <a:extLst>
                <a:ext uri="{FF2B5EF4-FFF2-40B4-BE49-F238E27FC236}">
                  <a16:creationId xmlns:a16="http://schemas.microsoft.com/office/drawing/2014/main" id="{787E07CE-C67F-4A9D-A4B7-9ABDD763CBE0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843;p48">
              <a:extLst>
                <a:ext uri="{FF2B5EF4-FFF2-40B4-BE49-F238E27FC236}">
                  <a16:creationId xmlns:a16="http://schemas.microsoft.com/office/drawing/2014/main" id="{BA72A6AA-BBAA-4A7C-89F0-89E835DA23AC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844;p48">
              <a:extLst>
                <a:ext uri="{FF2B5EF4-FFF2-40B4-BE49-F238E27FC236}">
                  <a16:creationId xmlns:a16="http://schemas.microsoft.com/office/drawing/2014/main" id="{8D7E60C4-C88D-4A83-A25B-8FF83229BBFC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845;p48">
              <a:extLst>
                <a:ext uri="{FF2B5EF4-FFF2-40B4-BE49-F238E27FC236}">
                  <a16:creationId xmlns:a16="http://schemas.microsoft.com/office/drawing/2014/main" id="{878C686E-6A34-4536-A74F-6831AC332AD1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846;p48">
              <a:extLst>
                <a:ext uri="{FF2B5EF4-FFF2-40B4-BE49-F238E27FC236}">
                  <a16:creationId xmlns:a16="http://schemas.microsoft.com/office/drawing/2014/main" id="{918AE289-3B1D-4115-A49F-74595596A1C7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47;p48">
              <a:extLst>
                <a:ext uri="{FF2B5EF4-FFF2-40B4-BE49-F238E27FC236}">
                  <a16:creationId xmlns:a16="http://schemas.microsoft.com/office/drawing/2014/main" id="{08D743D2-EB0B-468D-AB32-F11B15617F4A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3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Methodology of the models – MLP model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E467AB-8A22-469D-B2DB-EC24821E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63466"/>
              </p:ext>
            </p:extLst>
          </p:nvPr>
        </p:nvGraphicFramePr>
        <p:xfrm>
          <a:off x="4693120" y="2628319"/>
          <a:ext cx="3941395" cy="1712949"/>
        </p:xfrm>
        <a:graphic>
          <a:graphicData uri="http://schemas.openxmlformats.org/drawingml/2006/table">
            <a:tbl>
              <a:tblPr firstRow="1" firstCol="1" bandRow="1"/>
              <a:tblGrid>
                <a:gridCol w="2308876">
                  <a:extLst>
                    <a:ext uri="{9D8B030D-6E8A-4147-A177-3AD203B41FA5}">
                      <a16:colId xmlns:a16="http://schemas.microsoft.com/office/drawing/2014/main" val="654444280"/>
                    </a:ext>
                  </a:extLst>
                </a:gridCol>
                <a:gridCol w="1632519">
                  <a:extLst>
                    <a:ext uri="{9D8B030D-6E8A-4147-A177-3AD203B41FA5}">
                      <a16:colId xmlns:a16="http://schemas.microsoft.com/office/drawing/2014/main" val="894142528"/>
                    </a:ext>
                  </a:extLst>
                </a:gridCol>
              </a:tblGrid>
              <a:tr h="25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hyperparameter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95510"/>
                  </a:ext>
                </a:extLst>
              </a:tr>
              <a:tr h="220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 of each word embedding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38011"/>
                  </a:ext>
                </a:extLst>
              </a:tr>
              <a:tr h="25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100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12928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Epoch number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46402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9863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16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92961C-CC50-4660-BF57-26F7B3F417F5}"/>
              </a:ext>
            </a:extLst>
          </p:cNvPr>
          <p:cNvSpPr txBox="1"/>
          <p:nvPr/>
        </p:nvSpPr>
        <p:spPr>
          <a:xfrm>
            <a:off x="9593864" y="1085018"/>
            <a:ext cx="169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Model’s Architecture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FB037-3446-4837-B918-0ADF02485869}"/>
              </a:ext>
            </a:extLst>
          </p:cNvPr>
          <p:cNvSpPr txBox="1"/>
          <p:nvPr/>
        </p:nvSpPr>
        <p:spPr>
          <a:xfrm>
            <a:off x="631419" y="1187399"/>
            <a:ext cx="25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Notable Model Characteristics</a:t>
            </a:r>
          </a:p>
        </p:txBody>
      </p:sp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38A0B0F5-3E5D-490D-A814-BFB4FC613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54" y="1383624"/>
            <a:ext cx="2751008" cy="5345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6E96E-12E5-463D-A6ED-3EFFB282B508}"/>
              </a:ext>
            </a:extLst>
          </p:cNvPr>
          <p:cNvSpPr txBox="1"/>
          <p:nvPr/>
        </p:nvSpPr>
        <p:spPr>
          <a:xfrm>
            <a:off x="5611862" y="2134600"/>
            <a:ext cx="210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Model’s Hyperparameters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AB319E-9B2D-4CE2-9EF9-7AAA6A452F86}"/>
              </a:ext>
            </a:extLst>
          </p:cNvPr>
          <p:cNvSpPr txBox="1"/>
          <p:nvPr/>
        </p:nvSpPr>
        <p:spPr>
          <a:xfrm>
            <a:off x="382409" y="1691763"/>
            <a:ext cx="38769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comprised of 5 layers.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Embedding layer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was used as the first layer. It manages to transform words into word embedding vectors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was also applied to the 1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2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hidden layers to regularize the neural network.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Relu &amp; Sigmoid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activation functions were used to define the output of the hidden layers &amp; the output layer. </a:t>
            </a:r>
          </a:p>
          <a:p>
            <a:pPr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08199FD2-5737-4703-B6A7-650B5415B5D7}"/>
              </a:ext>
            </a:extLst>
          </p:cNvPr>
          <p:cNvCxnSpPr/>
          <p:nvPr/>
        </p:nvCxnSpPr>
        <p:spPr>
          <a:xfrm flipH="1">
            <a:off x="1886191" y="2145698"/>
            <a:ext cx="330740" cy="2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Ορθογώνιο 28">
            <a:extLst>
              <a:ext uri="{FF2B5EF4-FFF2-40B4-BE49-F238E27FC236}">
                <a16:creationId xmlns:a16="http://schemas.microsoft.com/office/drawing/2014/main" id="{BA1E8F09-3BDF-43AD-B723-01254AD3A401}"/>
              </a:ext>
            </a:extLst>
          </p:cNvPr>
          <p:cNvSpPr/>
          <p:nvPr/>
        </p:nvSpPr>
        <p:spPr>
          <a:xfrm>
            <a:off x="816148" y="2455741"/>
            <a:ext cx="1070043" cy="2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 Layer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708839D2-0E37-43FE-8A14-88DCA52BDD97}"/>
              </a:ext>
            </a:extLst>
          </p:cNvPr>
          <p:cNvCxnSpPr>
            <a:cxnSpLocks/>
          </p:cNvCxnSpPr>
          <p:nvPr/>
        </p:nvCxnSpPr>
        <p:spPr>
          <a:xfrm>
            <a:off x="2265569" y="2112395"/>
            <a:ext cx="0" cy="72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FA812465-C8B0-40B5-AE80-E6F7D63ACB31}"/>
              </a:ext>
            </a:extLst>
          </p:cNvPr>
          <p:cNvSpPr/>
          <p:nvPr/>
        </p:nvSpPr>
        <p:spPr>
          <a:xfrm>
            <a:off x="1545724" y="2903868"/>
            <a:ext cx="1439689" cy="23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Hidden Layers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7A9203F8-24D4-4460-988E-8604FB2AA16C}"/>
              </a:ext>
            </a:extLst>
          </p:cNvPr>
          <p:cNvCxnSpPr>
            <a:cxnSpLocks/>
          </p:cNvCxnSpPr>
          <p:nvPr/>
        </p:nvCxnSpPr>
        <p:spPr>
          <a:xfrm>
            <a:off x="2312248" y="2141080"/>
            <a:ext cx="320956" cy="2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00735B2B-A013-4BE3-AB0E-15FC0908FBCF}"/>
              </a:ext>
            </a:extLst>
          </p:cNvPr>
          <p:cNvSpPr/>
          <p:nvPr/>
        </p:nvSpPr>
        <p:spPr>
          <a:xfrm>
            <a:off x="2599907" y="2471513"/>
            <a:ext cx="1215036" cy="25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Methodology of the models – CNN model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077EE-334E-4FD0-B782-A53437F18C88}"/>
              </a:ext>
            </a:extLst>
          </p:cNvPr>
          <p:cNvSpPr txBox="1"/>
          <p:nvPr/>
        </p:nvSpPr>
        <p:spPr>
          <a:xfrm>
            <a:off x="1119281" y="920530"/>
            <a:ext cx="169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Model’s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258FA-3400-4447-A969-A83C834199EA}"/>
              </a:ext>
            </a:extLst>
          </p:cNvPr>
          <p:cNvSpPr txBox="1"/>
          <p:nvPr/>
        </p:nvSpPr>
        <p:spPr>
          <a:xfrm>
            <a:off x="5689280" y="933454"/>
            <a:ext cx="210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Model’s Hyperparameters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8C2677-D1C0-42F6-8D08-B8A1CDEA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1" y="1295514"/>
            <a:ext cx="2949287" cy="5294418"/>
          </a:xfrm>
          <a:prstGeom prst="rect">
            <a:avLst/>
          </a:prstGeom>
        </p:spPr>
      </p:pic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C81A87D2-D4F9-47D8-8AB2-3E759958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52327"/>
              </p:ext>
            </p:extLst>
          </p:nvPr>
        </p:nvGraphicFramePr>
        <p:xfrm>
          <a:off x="4645151" y="1283791"/>
          <a:ext cx="3941395" cy="2144190"/>
        </p:xfrm>
        <a:graphic>
          <a:graphicData uri="http://schemas.openxmlformats.org/drawingml/2006/table">
            <a:tbl>
              <a:tblPr firstRow="1" firstCol="1" bandRow="1"/>
              <a:tblGrid>
                <a:gridCol w="2308876">
                  <a:extLst>
                    <a:ext uri="{9D8B030D-6E8A-4147-A177-3AD203B41FA5}">
                      <a16:colId xmlns:a16="http://schemas.microsoft.com/office/drawing/2014/main" val="654444280"/>
                    </a:ext>
                  </a:extLst>
                </a:gridCol>
                <a:gridCol w="1632519">
                  <a:extLst>
                    <a:ext uri="{9D8B030D-6E8A-4147-A177-3AD203B41FA5}">
                      <a16:colId xmlns:a16="http://schemas.microsoft.com/office/drawing/2014/main" val="894142528"/>
                    </a:ext>
                  </a:extLst>
                </a:gridCol>
              </a:tblGrid>
              <a:tr h="244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hyperparameter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95510"/>
                  </a:ext>
                </a:extLst>
              </a:tr>
              <a:tr h="220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 of each word embedding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38011"/>
                  </a:ext>
                </a:extLst>
              </a:tr>
              <a:tr h="220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65101"/>
                  </a:ext>
                </a:extLst>
              </a:tr>
              <a:tr h="220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kernels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22286"/>
                  </a:ext>
                </a:extLst>
              </a:tr>
              <a:tr h="25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12928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Epoch number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46402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9863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16433"/>
                  </a:ext>
                </a:extLst>
              </a:tr>
            </a:tbl>
          </a:graphicData>
        </a:graphic>
      </p:graphicFrame>
      <p:sp>
        <p:nvSpPr>
          <p:cNvPr id="5" name="Δεξί άγκιστρο 4">
            <a:extLst>
              <a:ext uri="{FF2B5EF4-FFF2-40B4-BE49-F238E27FC236}">
                <a16:creationId xmlns:a16="http://schemas.microsoft.com/office/drawing/2014/main" id="{54971834-53CD-4ECF-99E6-350C29A13D43}"/>
              </a:ext>
            </a:extLst>
          </p:cNvPr>
          <p:cNvSpPr/>
          <p:nvPr/>
        </p:nvSpPr>
        <p:spPr>
          <a:xfrm>
            <a:off x="8632717" y="1545679"/>
            <a:ext cx="136187" cy="369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8FA114D-0BC5-4CEE-94B1-E02BB6D39F09}"/>
              </a:ext>
            </a:extLst>
          </p:cNvPr>
          <p:cNvSpPr/>
          <p:nvPr/>
        </p:nvSpPr>
        <p:spPr>
          <a:xfrm>
            <a:off x="8866181" y="1545679"/>
            <a:ext cx="1488332" cy="36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Kernel size: 3 x 50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CC71F-35B3-47D4-915E-390C8236C045}"/>
              </a:ext>
            </a:extLst>
          </p:cNvPr>
          <p:cNvSpPr txBox="1"/>
          <p:nvPr/>
        </p:nvSpPr>
        <p:spPr>
          <a:xfrm>
            <a:off x="5689280" y="3640837"/>
            <a:ext cx="2619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Notable Model Characteristics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89BD8-633A-4657-8A8E-C15C794F6460}"/>
              </a:ext>
            </a:extLst>
          </p:cNvPr>
          <p:cNvSpPr txBox="1"/>
          <p:nvPr/>
        </p:nvSpPr>
        <p:spPr>
          <a:xfrm>
            <a:off x="4258651" y="3917836"/>
            <a:ext cx="496519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1D Convolutional layer with padding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different kernels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applied to each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65-word long sentence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kernel is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multiplied with the input and outputs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65x1 feature vector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GlobalMaxPooling1D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 is applied to the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1D Convolutional layer with padding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retain only the maximum values in each feature vector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Flatten layer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was later applied &amp;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 additional Dense layers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Δεξί άγκιστρο 12">
            <a:extLst>
              <a:ext uri="{FF2B5EF4-FFF2-40B4-BE49-F238E27FC236}">
                <a16:creationId xmlns:a16="http://schemas.microsoft.com/office/drawing/2014/main" id="{46DA1C62-EA45-471F-AD19-4D1BBDFF1CE3}"/>
              </a:ext>
            </a:extLst>
          </p:cNvPr>
          <p:cNvSpPr/>
          <p:nvPr/>
        </p:nvSpPr>
        <p:spPr>
          <a:xfrm>
            <a:off x="9152671" y="4410200"/>
            <a:ext cx="180489" cy="9473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95276C17-9133-432E-B32D-6B6A44DF6229}"/>
              </a:ext>
            </a:extLst>
          </p:cNvPr>
          <p:cNvSpPr/>
          <p:nvPr/>
        </p:nvSpPr>
        <p:spPr>
          <a:xfrm>
            <a:off x="9404620" y="4718998"/>
            <a:ext cx="2182239" cy="36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Outputs a 65 x 64 matrix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Ελεύθερη σχεδίαση: Σχήμα 37">
            <a:extLst>
              <a:ext uri="{FF2B5EF4-FFF2-40B4-BE49-F238E27FC236}">
                <a16:creationId xmlns:a16="http://schemas.microsoft.com/office/drawing/2014/main" id="{77D6B921-9A81-442B-AC1E-E5676B09F0D1}"/>
              </a:ext>
            </a:extLst>
          </p:cNvPr>
          <p:cNvSpPr/>
          <p:nvPr/>
        </p:nvSpPr>
        <p:spPr>
          <a:xfrm>
            <a:off x="3362933" y="2926428"/>
            <a:ext cx="876650" cy="1121361"/>
          </a:xfrm>
          <a:custGeom>
            <a:avLst/>
            <a:gdLst>
              <a:gd name="connsiteX0" fmla="*/ 0 w 797668"/>
              <a:gd name="connsiteY0" fmla="*/ 2679 h 1471556"/>
              <a:gd name="connsiteX1" fmla="*/ 457200 w 797668"/>
              <a:gd name="connsiteY1" fmla="*/ 197232 h 1471556"/>
              <a:gd name="connsiteX2" fmla="*/ 564204 w 797668"/>
              <a:gd name="connsiteY2" fmla="*/ 1257547 h 1471556"/>
              <a:gd name="connsiteX3" fmla="*/ 797668 w 797668"/>
              <a:gd name="connsiteY3" fmla="*/ 1471556 h 147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668" h="1471556">
                <a:moveTo>
                  <a:pt x="0" y="2679"/>
                </a:moveTo>
                <a:cubicBezTo>
                  <a:pt x="181583" y="-4617"/>
                  <a:pt x="363166" y="-11913"/>
                  <a:pt x="457200" y="197232"/>
                </a:cubicBezTo>
                <a:cubicBezTo>
                  <a:pt x="551234" y="406377"/>
                  <a:pt x="507459" y="1045160"/>
                  <a:pt x="564204" y="1257547"/>
                </a:cubicBezTo>
                <a:cubicBezTo>
                  <a:pt x="620949" y="1469934"/>
                  <a:pt x="760379" y="1452101"/>
                  <a:pt x="797668" y="147155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B7D0716A-ADC6-4663-B6D3-E3879A4E4B3C}"/>
              </a:ext>
            </a:extLst>
          </p:cNvPr>
          <p:cNvCxnSpPr/>
          <p:nvPr/>
        </p:nvCxnSpPr>
        <p:spPr>
          <a:xfrm flipH="1">
            <a:off x="3139151" y="2926429"/>
            <a:ext cx="22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B9ED6ACF-8306-4F4A-823F-4D0A9C164B3F}"/>
              </a:ext>
            </a:extLst>
          </p:cNvPr>
          <p:cNvCxnSpPr>
            <a:cxnSpLocks/>
          </p:cNvCxnSpPr>
          <p:nvPr/>
        </p:nvCxnSpPr>
        <p:spPr>
          <a:xfrm>
            <a:off x="9211221" y="5847405"/>
            <a:ext cx="243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Ορθογώνιο 51">
            <a:extLst>
              <a:ext uri="{FF2B5EF4-FFF2-40B4-BE49-F238E27FC236}">
                <a16:creationId xmlns:a16="http://schemas.microsoft.com/office/drawing/2014/main" id="{8BF0150B-BB16-4B04-8DC1-DFA4C57CF37D}"/>
              </a:ext>
            </a:extLst>
          </p:cNvPr>
          <p:cNvSpPr/>
          <p:nvPr/>
        </p:nvSpPr>
        <p:spPr>
          <a:xfrm>
            <a:off x="9567559" y="5662579"/>
            <a:ext cx="2543783" cy="36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Size of max pooling window = 2</a:t>
            </a:r>
            <a:endParaRPr lang="el-G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1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Methodology of the models – LSTM model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B8719-5C17-4B8A-B1A9-E5B90612021A}"/>
              </a:ext>
            </a:extLst>
          </p:cNvPr>
          <p:cNvSpPr txBox="1"/>
          <p:nvPr/>
        </p:nvSpPr>
        <p:spPr>
          <a:xfrm>
            <a:off x="1978947" y="930217"/>
            <a:ext cx="169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Model’s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7D86A-7572-48F7-9A11-70C3AF336308}"/>
              </a:ext>
            </a:extLst>
          </p:cNvPr>
          <p:cNvSpPr txBox="1"/>
          <p:nvPr/>
        </p:nvSpPr>
        <p:spPr>
          <a:xfrm>
            <a:off x="7311339" y="927052"/>
            <a:ext cx="210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Model’s Hyperparameters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2836B8-E9D4-4B3C-889F-417BBDEF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24" y="1281009"/>
            <a:ext cx="3214190" cy="5330690"/>
          </a:xfrm>
          <a:prstGeom prst="rect">
            <a:avLst/>
          </a:prstGeom>
        </p:spPr>
      </p:pic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E9D6BCB-4905-4F44-B2F3-B9F7EAB83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65312"/>
              </p:ext>
            </p:extLst>
          </p:nvPr>
        </p:nvGraphicFramePr>
        <p:xfrm>
          <a:off x="6392599" y="1312413"/>
          <a:ext cx="3941395" cy="2031666"/>
        </p:xfrm>
        <a:graphic>
          <a:graphicData uri="http://schemas.openxmlformats.org/drawingml/2006/table">
            <a:tbl>
              <a:tblPr firstRow="1" firstCol="1" bandRow="1"/>
              <a:tblGrid>
                <a:gridCol w="2308876">
                  <a:extLst>
                    <a:ext uri="{9D8B030D-6E8A-4147-A177-3AD203B41FA5}">
                      <a16:colId xmlns:a16="http://schemas.microsoft.com/office/drawing/2014/main" val="654444280"/>
                    </a:ext>
                  </a:extLst>
                </a:gridCol>
                <a:gridCol w="1632519">
                  <a:extLst>
                    <a:ext uri="{9D8B030D-6E8A-4147-A177-3AD203B41FA5}">
                      <a16:colId xmlns:a16="http://schemas.microsoft.com/office/drawing/2014/main" val="894142528"/>
                    </a:ext>
                  </a:extLst>
                </a:gridCol>
              </a:tblGrid>
              <a:tr h="244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hyperparameter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7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95510"/>
                  </a:ext>
                </a:extLst>
              </a:tr>
              <a:tr h="220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 of each word embedding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38011"/>
                  </a:ext>
                </a:extLst>
              </a:tr>
              <a:tr h="25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size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12928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Epoch number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i="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46402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Memory units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8129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Optimizer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9863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1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AC7BCB-0430-4AE7-BF75-F953D3C8F4A9}"/>
              </a:ext>
            </a:extLst>
          </p:cNvPr>
          <p:cNvSpPr txBox="1"/>
          <p:nvPr/>
        </p:nvSpPr>
        <p:spPr>
          <a:xfrm>
            <a:off x="7038020" y="3624282"/>
            <a:ext cx="25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Notable Model Characteristics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BE6F8-0BFF-46AB-A96C-F69B31BC8000}"/>
              </a:ext>
            </a:extLst>
          </p:cNvPr>
          <p:cNvSpPr txBox="1"/>
          <p:nvPr/>
        </p:nvSpPr>
        <p:spPr>
          <a:xfrm>
            <a:off x="6657748" y="4149486"/>
            <a:ext cx="4162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Flatten layer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&amp;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Dense layer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were later applied.</a:t>
            </a:r>
          </a:p>
        </p:txBody>
      </p:sp>
      <p:sp>
        <p:nvSpPr>
          <p:cNvPr id="44" name="Ορθογώνιο 43">
            <a:extLst>
              <a:ext uri="{FF2B5EF4-FFF2-40B4-BE49-F238E27FC236}">
                <a16:creationId xmlns:a16="http://schemas.microsoft.com/office/drawing/2014/main" id="{BB2F6CE9-9794-478D-B3F6-58E2FE3354BF}"/>
              </a:ext>
            </a:extLst>
          </p:cNvPr>
          <p:cNvSpPr/>
          <p:nvPr/>
        </p:nvSpPr>
        <p:spPr>
          <a:xfrm>
            <a:off x="6833019" y="4841758"/>
            <a:ext cx="1147864" cy="39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Forward LSTM layer</a:t>
            </a:r>
            <a:endParaRPr lang="el-G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Ορθογώνιο 45">
            <a:extLst>
              <a:ext uri="{FF2B5EF4-FFF2-40B4-BE49-F238E27FC236}">
                <a16:creationId xmlns:a16="http://schemas.microsoft.com/office/drawing/2014/main" id="{385835BE-D534-44D6-A837-DFE966CE9A28}"/>
              </a:ext>
            </a:extLst>
          </p:cNvPr>
          <p:cNvSpPr/>
          <p:nvPr/>
        </p:nvSpPr>
        <p:spPr>
          <a:xfrm>
            <a:off x="8434896" y="4841758"/>
            <a:ext cx="1147864" cy="39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Backward LSTM layer</a:t>
            </a:r>
            <a:endParaRPr lang="el-G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7C2B4A3D-8CFE-4598-B483-FE68DF9A147F}"/>
              </a:ext>
            </a:extLst>
          </p:cNvPr>
          <p:cNvCxnSpPr>
            <a:cxnSpLocks/>
          </p:cNvCxnSpPr>
          <p:nvPr/>
        </p:nvCxnSpPr>
        <p:spPr>
          <a:xfrm flipH="1">
            <a:off x="7437603" y="4451624"/>
            <a:ext cx="300088" cy="3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9CC40FCD-E012-4672-87EE-0A006542E345}"/>
              </a:ext>
            </a:extLst>
          </p:cNvPr>
          <p:cNvCxnSpPr>
            <a:cxnSpLocks/>
          </p:cNvCxnSpPr>
          <p:nvPr/>
        </p:nvCxnSpPr>
        <p:spPr>
          <a:xfrm>
            <a:off x="8517546" y="4436703"/>
            <a:ext cx="300088" cy="3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6F46D7DD-5689-40A7-8873-BB1FE8A578EF}"/>
              </a:ext>
            </a:extLst>
          </p:cNvPr>
          <p:cNvCxnSpPr>
            <a:cxnSpLocks/>
          </p:cNvCxnSpPr>
          <p:nvPr/>
        </p:nvCxnSpPr>
        <p:spPr>
          <a:xfrm>
            <a:off x="7393969" y="5255820"/>
            <a:ext cx="343722" cy="40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Ευθύγραμμο βέλος σύνδεσης 57">
            <a:extLst>
              <a:ext uri="{FF2B5EF4-FFF2-40B4-BE49-F238E27FC236}">
                <a16:creationId xmlns:a16="http://schemas.microsoft.com/office/drawing/2014/main" id="{7C214910-5A13-4A5D-85F9-E6DB8EEBC74A}"/>
              </a:ext>
            </a:extLst>
          </p:cNvPr>
          <p:cNvCxnSpPr>
            <a:cxnSpLocks/>
          </p:cNvCxnSpPr>
          <p:nvPr/>
        </p:nvCxnSpPr>
        <p:spPr>
          <a:xfrm flipH="1">
            <a:off x="8667590" y="5236452"/>
            <a:ext cx="337014" cy="4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115FCD78-6F8C-48A3-9456-F0DEF8AF52B5}"/>
              </a:ext>
            </a:extLst>
          </p:cNvPr>
          <p:cNvSpPr/>
          <p:nvPr/>
        </p:nvSpPr>
        <p:spPr>
          <a:xfrm>
            <a:off x="7137144" y="4081114"/>
            <a:ext cx="2101270" cy="3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Bidirectional LSTM Layer</a:t>
            </a:r>
          </a:p>
        </p:txBody>
      </p:sp>
      <p:sp>
        <p:nvSpPr>
          <p:cNvPr id="70" name="Οβάλ 69">
            <a:extLst>
              <a:ext uri="{FF2B5EF4-FFF2-40B4-BE49-F238E27FC236}">
                <a16:creationId xmlns:a16="http://schemas.microsoft.com/office/drawing/2014/main" id="{84961A07-D21A-4F19-B898-75F1BF60313F}"/>
              </a:ext>
            </a:extLst>
          </p:cNvPr>
          <p:cNvSpPr/>
          <p:nvPr/>
        </p:nvSpPr>
        <p:spPr>
          <a:xfrm>
            <a:off x="7333583" y="5656509"/>
            <a:ext cx="1671021" cy="338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59;p38">
            <a:extLst>
              <a:ext uri="{FF2B5EF4-FFF2-40B4-BE49-F238E27FC236}">
                <a16:creationId xmlns:a16="http://schemas.microsoft.com/office/drawing/2014/main" id="{16C5600C-793F-4C95-A291-74F68E69F6FC}"/>
              </a:ext>
            </a:extLst>
          </p:cNvPr>
          <p:cNvSpPr/>
          <p:nvPr/>
        </p:nvSpPr>
        <p:spPr>
          <a:xfrm rot="5400000">
            <a:off x="5647679" y="-5647678"/>
            <a:ext cx="896644" cy="12192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l-GR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667" b="1" kern="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Evaluation of the models</a:t>
            </a:r>
            <a:endParaRPr sz="2667" b="1" kern="0" dirty="0">
              <a:solidFill>
                <a:schemeClr val="accent3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9FF43-3BD8-48E7-A83E-90DD5466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83" y="1400415"/>
            <a:ext cx="6753225" cy="383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4DF4A-F965-4B3C-BE49-06848027D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141" y="1473021"/>
            <a:ext cx="2695576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5C720-91EF-4376-8F67-60D21CBFAE0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7141" y="3189768"/>
            <a:ext cx="2695576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0C392-9367-4666-9EBA-E86A2632884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7141" y="5001556"/>
            <a:ext cx="2695576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58D4D-0A84-4545-9D68-587E868BD890}"/>
              </a:ext>
            </a:extLst>
          </p:cNvPr>
          <p:cNvSpPr txBox="1"/>
          <p:nvPr/>
        </p:nvSpPr>
        <p:spPr>
          <a:xfrm>
            <a:off x="8956122" y="1226800"/>
            <a:ext cx="221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</a:rPr>
              <a:t>Learning curve of the MLP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0E40-7E41-43E3-AA24-FAB21586C762}"/>
              </a:ext>
            </a:extLst>
          </p:cNvPr>
          <p:cNvSpPr txBox="1"/>
          <p:nvPr/>
        </p:nvSpPr>
        <p:spPr>
          <a:xfrm>
            <a:off x="8956122" y="2921194"/>
            <a:ext cx="221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</a:rPr>
              <a:t>Learning curve of the CNN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66631-3EBE-43D3-A094-B5532100BE14}"/>
              </a:ext>
            </a:extLst>
          </p:cNvPr>
          <p:cNvSpPr txBox="1"/>
          <p:nvPr/>
        </p:nvSpPr>
        <p:spPr>
          <a:xfrm>
            <a:off x="8956122" y="4602771"/>
            <a:ext cx="2387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</a:rPr>
              <a:t>Learning curve of the LSTM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7C76B-072C-4E70-9628-9A33B84158E9}"/>
              </a:ext>
            </a:extLst>
          </p:cNvPr>
          <p:cNvSpPr txBox="1"/>
          <p:nvPr/>
        </p:nvSpPr>
        <p:spPr>
          <a:xfrm>
            <a:off x="1779407" y="1114270"/>
            <a:ext cx="505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sz="1200" dirty="0"/>
              <a:t>Test accuracies of all models using the cross-validation procedure</a:t>
            </a:r>
          </a:p>
        </p:txBody>
      </p:sp>
      <p:grpSp>
        <p:nvGrpSpPr>
          <p:cNvPr id="18" name="Google Shape;11247;p48">
            <a:extLst>
              <a:ext uri="{FF2B5EF4-FFF2-40B4-BE49-F238E27FC236}">
                <a16:creationId xmlns:a16="http://schemas.microsoft.com/office/drawing/2014/main" id="{BE8321F6-4646-4A4A-92EF-BEB4A6768C23}"/>
              </a:ext>
            </a:extLst>
          </p:cNvPr>
          <p:cNvGrpSpPr/>
          <p:nvPr/>
        </p:nvGrpSpPr>
        <p:grpSpPr>
          <a:xfrm>
            <a:off x="1779407" y="5247897"/>
            <a:ext cx="384179" cy="385523"/>
            <a:chOff x="5223609" y="3731112"/>
            <a:chExt cx="371782" cy="274285"/>
          </a:xfrm>
        </p:grpSpPr>
        <p:sp>
          <p:nvSpPr>
            <p:cNvPr id="19" name="Google Shape;11248;p48">
              <a:extLst>
                <a:ext uri="{FF2B5EF4-FFF2-40B4-BE49-F238E27FC236}">
                  <a16:creationId xmlns:a16="http://schemas.microsoft.com/office/drawing/2014/main" id="{48C22969-9573-4928-A056-98096B738E62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49;p48">
              <a:extLst>
                <a:ext uri="{FF2B5EF4-FFF2-40B4-BE49-F238E27FC236}">
                  <a16:creationId xmlns:a16="http://schemas.microsoft.com/office/drawing/2014/main" id="{920E13D5-A8D3-457B-A6E6-1D40C67A5E6B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51A412-9C95-4BC8-8302-63CD38C69BAF}"/>
              </a:ext>
            </a:extLst>
          </p:cNvPr>
          <p:cNvSpPr txBox="1"/>
          <p:nvPr/>
        </p:nvSpPr>
        <p:spPr>
          <a:xfrm>
            <a:off x="2282034" y="5271381"/>
            <a:ext cx="3316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MLP’s last prediction accuracy:</a:t>
            </a:r>
            <a:endParaRPr lang="en-US" sz="1600" b="1" i="1" dirty="0">
              <a:solidFill>
                <a:srgbClr val="FCCC3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32576-128B-4B63-9EB4-5517BE9D574C}"/>
              </a:ext>
            </a:extLst>
          </p:cNvPr>
          <p:cNvSpPr/>
          <p:nvPr/>
        </p:nvSpPr>
        <p:spPr>
          <a:xfrm>
            <a:off x="5717379" y="5266378"/>
            <a:ext cx="1048714" cy="362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75,65%</a:t>
            </a:r>
          </a:p>
        </p:txBody>
      </p:sp>
      <p:grpSp>
        <p:nvGrpSpPr>
          <p:cNvPr id="31" name="Google Shape;11247;p48">
            <a:extLst>
              <a:ext uri="{FF2B5EF4-FFF2-40B4-BE49-F238E27FC236}">
                <a16:creationId xmlns:a16="http://schemas.microsoft.com/office/drawing/2014/main" id="{8270A693-352A-440E-83AD-E4B342367748}"/>
              </a:ext>
            </a:extLst>
          </p:cNvPr>
          <p:cNvGrpSpPr/>
          <p:nvPr/>
        </p:nvGrpSpPr>
        <p:grpSpPr>
          <a:xfrm>
            <a:off x="1779407" y="5769665"/>
            <a:ext cx="384179" cy="385523"/>
            <a:chOff x="5223609" y="3731112"/>
            <a:chExt cx="371782" cy="274285"/>
          </a:xfrm>
        </p:grpSpPr>
        <p:sp>
          <p:nvSpPr>
            <p:cNvPr id="32" name="Google Shape;11248;p48">
              <a:extLst>
                <a:ext uri="{FF2B5EF4-FFF2-40B4-BE49-F238E27FC236}">
                  <a16:creationId xmlns:a16="http://schemas.microsoft.com/office/drawing/2014/main" id="{0F837C4A-9594-4AE5-A66B-1FCE553D3E74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249;p48">
              <a:extLst>
                <a:ext uri="{FF2B5EF4-FFF2-40B4-BE49-F238E27FC236}">
                  <a16:creationId xmlns:a16="http://schemas.microsoft.com/office/drawing/2014/main" id="{6C523D00-EC7C-4A0F-9C28-B72EC9F7075A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AFA4EA6-B3AD-45E0-83D8-0716E2DADF54}"/>
              </a:ext>
            </a:extLst>
          </p:cNvPr>
          <p:cNvSpPr txBox="1"/>
          <p:nvPr/>
        </p:nvSpPr>
        <p:spPr>
          <a:xfrm>
            <a:off x="2282034" y="5793149"/>
            <a:ext cx="3316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CNN’s last prediction accuracy:</a:t>
            </a:r>
            <a:endParaRPr lang="en-US" sz="1600" b="1" i="1" dirty="0">
              <a:solidFill>
                <a:srgbClr val="FCCC3B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CFFFB-47A5-4C5E-8D6B-1F026CC8C9D1}"/>
              </a:ext>
            </a:extLst>
          </p:cNvPr>
          <p:cNvSpPr/>
          <p:nvPr/>
        </p:nvSpPr>
        <p:spPr>
          <a:xfrm>
            <a:off x="5717379" y="5788146"/>
            <a:ext cx="1048714" cy="362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71,3%</a:t>
            </a:r>
          </a:p>
        </p:txBody>
      </p:sp>
      <p:grpSp>
        <p:nvGrpSpPr>
          <p:cNvPr id="36" name="Google Shape;11247;p48">
            <a:extLst>
              <a:ext uri="{FF2B5EF4-FFF2-40B4-BE49-F238E27FC236}">
                <a16:creationId xmlns:a16="http://schemas.microsoft.com/office/drawing/2014/main" id="{CC3B9125-6565-46B3-A033-28B45F365C30}"/>
              </a:ext>
            </a:extLst>
          </p:cNvPr>
          <p:cNvGrpSpPr/>
          <p:nvPr/>
        </p:nvGrpSpPr>
        <p:grpSpPr>
          <a:xfrm>
            <a:off x="1779407" y="6338403"/>
            <a:ext cx="384179" cy="385523"/>
            <a:chOff x="5223609" y="3731112"/>
            <a:chExt cx="371782" cy="274285"/>
          </a:xfrm>
        </p:grpSpPr>
        <p:sp>
          <p:nvSpPr>
            <p:cNvPr id="37" name="Google Shape;11248;p48">
              <a:extLst>
                <a:ext uri="{FF2B5EF4-FFF2-40B4-BE49-F238E27FC236}">
                  <a16:creationId xmlns:a16="http://schemas.microsoft.com/office/drawing/2014/main" id="{75E56744-E61C-4021-82C1-9BF63B482958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49;p48">
              <a:extLst>
                <a:ext uri="{FF2B5EF4-FFF2-40B4-BE49-F238E27FC236}">
                  <a16:creationId xmlns:a16="http://schemas.microsoft.com/office/drawing/2014/main" id="{3F370C9C-DEF1-4871-95E3-72B38C8D8D72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5028C9A-8D30-4F67-AFA0-2BE6F65EB499}"/>
              </a:ext>
            </a:extLst>
          </p:cNvPr>
          <p:cNvSpPr txBox="1"/>
          <p:nvPr/>
        </p:nvSpPr>
        <p:spPr>
          <a:xfrm>
            <a:off x="2282034" y="6361887"/>
            <a:ext cx="337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LSTM’s last prediction accuracy:</a:t>
            </a:r>
            <a:endParaRPr lang="en-US" sz="1600" b="1" i="1" dirty="0">
              <a:solidFill>
                <a:srgbClr val="FCCC3B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BE5842-D644-464A-BDAA-56871AFD7361}"/>
              </a:ext>
            </a:extLst>
          </p:cNvPr>
          <p:cNvSpPr/>
          <p:nvPr/>
        </p:nvSpPr>
        <p:spPr>
          <a:xfrm>
            <a:off x="5717379" y="6356884"/>
            <a:ext cx="1048714" cy="362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69,95%</a:t>
            </a:r>
          </a:p>
        </p:txBody>
      </p:sp>
    </p:spTree>
    <p:extLst>
      <p:ext uri="{BB962C8B-B14F-4D97-AF65-F5344CB8AC3E}">
        <p14:creationId xmlns:p14="http://schemas.microsoft.com/office/powerpoint/2010/main" val="4050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llow Abstract Bussin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1506</Words>
  <Application>Microsoft Office PowerPoint</Application>
  <PresentationFormat>Widescreen</PresentationFormat>
  <Paragraphs>380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Arial</vt:lpstr>
      <vt:lpstr>Arvo</vt:lpstr>
      <vt:lpstr>Bodoni</vt:lpstr>
      <vt:lpstr>Cabin</vt:lpstr>
      <vt:lpstr>Calibri</vt:lpstr>
      <vt:lpstr>Dosis ExtraLight</vt:lpstr>
      <vt:lpstr>Fira Sans Condensed ExtraLight</vt:lpstr>
      <vt:lpstr>Fira Sans Extra Condensed</vt:lpstr>
      <vt:lpstr>Fira Sans Extra Condensed Medium</vt:lpstr>
      <vt:lpstr>Franklin Gothic Book</vt:lpstr>
      <vt:lpstr>Josefin Sans</vt:lpstr>
      <vt:lpstr>Lato</vt:lpstr>
      <vt:lpstr>Lato Heavy</vt:lpstr>
      <vt:lpstr>Lato Light</vt:lpstr>
      <vt:lpstr>Montserrat</vt:lpstr>
      <vt:lpstr>Roboto</vt:lpstr>
      <vt:lpstr>Sitka Heading</vt:lpstr>
      <vt:lpstr>Source Sans Pro</vt:lpstr>
      <vt:lpstr>Squada One</vt:lpstr>
      <vt:lpstr>Staatliches</vt:lpstr>
      <vt:lpstr>3DFloatVTI</vt:lpstr>
      <vt:lpstr>Isometric Proposal by Slidesgo</vt:lpstr>
      <vt:lpstr>Yellow Abstract Bussines</vt:lpstr>
      <vt:lpstr>MSc in Business Analytics  Machine Learning &amp; Content Analytics  Argument Detection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Kontos</dc:creator>
  <cp:lastModifiedBy>Christos Kontos</cp:lastModifiedBy>
  <cp:revision>379</cp:revision>
  <dcterms:created xsi:type="dcterms:W3CDTF">2020-10-21T22:39:11Z</dcterms:created>
  <dcterms:modified xsi:type="dcterms:W3CDTF">2020-11-18T22:26:13Z</dcterms:modified>
</cp:coreProperties>
</file>