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gSOc8KEP9PMnYjYSbXrsydWfPac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Go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1-06T14:10:03.317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DwBAwV4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6.jp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600"/>
              <a:buFont typeface="Calibri"/>
              <a:buNone/>
            </a:pPr>
            <a:r>
              <a:rPr lang="en-US" sz="9600">
                <a:solidFill>
                  <a:srgbClr val="0000FF"/>
                </a:solidFill>
              </a:rPr>
              <a:t>Board Game</a:t>
            </a:r>
            <a:endParaRPr sz="96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600"/>
              <a:buFont typeface="Calibri"/>
              <a:buNone/>
            </a:pPr>
            <a:r>
              <a:rPr lang="en-US" sz="9600">
                <a:solidFill>
                  <a:srgbClr val="0000FF"/>
                </a:solidFill>
              </a:rPr>
              <a:t>1214</a:t>
            </a:r>
            <a:endParaRPr sz="9600">
              <a:solidFill>
                <a:srgbClr val="0000FF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0131975" y="6091950"/>
            <a:ext cx="2060100" cy="76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500"/>
              <a:t>Gor Martirosyan</a:t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500"/>
              <a:t>Mikael Elizbaryan</a:t>
            </a:r>
            <a:endParaRPr sz="1500"/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0" y="6137555"/>
            <a:ext cx="4037224" cy="7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Idea of the Project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825625"/>
            <a:ext cx="558035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Recently I found out that board game &lt;&lt;Zil Zar&gt;&gt; </a:t>
            </a:r>
            <a:r>
              <a:rPr lang="en-US"/>
              <a:t>didn't</a:t>
            </a:r>
            <a:r>
              <a:rPr lang="en-US"/>
              <a:t> have an application version 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905" y="1690688"/>
            <a:ext cx="5468645" cy="3076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00" y="6137555"/>
            <a:ext cx="4037224" cy="7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889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Game would have 2 regimes</a:t>
            </a:r>
            <a:br>
              <a:rPr lang="en-US">
                <a:solidFill>
                  <a:srgbClr val="00B0F0"/>
                </a:solidFill>
              </a:rPr>
            </a:br>
            <a:r>
              <a:rPr lang="en-US">
                <a:solidFill>
                  <a:srgbClr val="00B0F0"/>
                </a:solidFill>
              </a:rPr>
              <a:t>  Common and Survival</a:t>
            </a:r>
            <a:r>
              <a:rPr lang="en-US"/>
              <a:t>	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838200" y="2752436"/>
            <a:ext cx="4657078" cy="3424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Survival is new regime which you can play with only 1 team and game ends when you </a:t>
            </a:r>
            <a:r>
              <a:rPr lang="en-US"/>
              <a:t>can't</a:t>
            </a:r>
            <a:r>
              <a:rPr lang="en-US"/>
              <a:t> score at least 4 points in the round that’s the whole </a:t>
            </a:r>
            <a:r>
              <a:rPr lang="en-US"/>
              <a:t>differences</a:t>
            </a:r>
            <a:r>
              <a:rPr lang="en-US"/>
              <a:t>   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6696724" y="2752436"/>
            <a:ext cx="465707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Common we have 2 teams but now wins team which would get 25 points faster.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0" y="6137555"/>
            <a:ext cx="4037224" cy="7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4 Minigames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38199" y="1537252"/>
            <a:ext cx="2666999" cy="10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Classic Taboo(Alias)</a:t>
            </a:r>
            <a:endParaRPr/>
          </a:p>
        </p:txBody>
      </p:sp>
      <p:pic>
        <p:nvPicPr>
          <p:cNvPr id="109" name="Google Shape;109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82079"/>
            <a:ext cx="2183296" cy="218329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3912704" y="1537253"/>
            <a:ext cx="2183296" cy="755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sailA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912704" y="2382079"/>
            <a:ext cx="2183296" cy="218329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/>
        </p:nvSpPr>
        <p:spPr>
          <a:xfrm>
            <a:off x="6745356" y="1537252"/>
            <a:ext cx="2183296" cy="2426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noises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9578000" y="1492525"/>
            <a:ext cx="21834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 / No</a:t>
            </a:r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78008" y="2382079"/>
            <a:ext cx="2183295" cy="2183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5350" y="2382075"/>
            <a:ext cx="2085575" cy="21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00" y="6137555"/>
            <a:ext cx="4037224" cy="7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What I'm thinking to add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</a:t>
            </a:r>
            <a:r>
              <a:rPr baseline="30000" lang="en-US"/>
              <a:t>st</a:t>
            </a:r>
            <a:r>
              <a:rPr lang="en-US"/>
              <a:t>  and only one &lt;&lt;</a:t>
            </a:r>
            <a:r>
              <a:rPr lang="en-US"/>
              <a:t>Krokodil</a:t>
            </a:r>
            <a:r>
              <a:rPr lang="en-US"/>
              <a:t>&gt;&gt;</a:t>
            </a:r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0" y="6137555"/>
            <a:ext cx="4037224" cy="7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2024-01-06T13:45:58Z</dcterms:created>
  <dc:creator>Gor</dc:creator>
</cp:coreProperties>
</file>