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D10A-5839-49B9-BE47-B5035B85387E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1F7C-BB28-48A7-97AD-D55810991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3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" name="Shape 9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32" name="Shape 9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3" name="Shape 95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" name="Shape 97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49" name="Shape 9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0" name="Shape 97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0" name="Shape 9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1" name="Shape 9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2" name="Shape 92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3" name="Shape 9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44" name="Shape 9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5" name="Shape 94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2" name="Shape 9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43" name="Shape 9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44" name="Shape 9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0" name="Shape 9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61" name="Shape 9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2" name="Shape 93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9" name="Shape 9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60" name="Shape 9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1" name="Shape 95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8" name="Shape 99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09" name="Shape 9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10" name="Shape 99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3" name="Shape 99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04" name="Shape 99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Shape 9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51" name="Shape 9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2" name="Shape 94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7" name="Shape 9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58" name="Shape 9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9" name="Shape 94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Shape 9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39" name="Shape 9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0" name="Shape 95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4" name="Shape 9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65" name="Shape 9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6" name="Shape 94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4" name="Shape 94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95" name="Shape 9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6" name="Shape 94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7" name="Shape 9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78" name="Shape 9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9" name="Shape 95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7" name="Shape 9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8" name="Shape 9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9" name="Shape 95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" name="Shape 9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8" name="Shape 9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9" name="Shape 92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5" name="Shape 9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46" name="Shape 9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7" name="Shape 95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2" name="Shape 95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53" name="Shape 9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4" name="Shape 95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5" name="Shape 9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76" name="Shape 9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7" name="Shape 94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" name="Shape 9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9" name="Shape 9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30" name="Shape 9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7" name="Shape 9807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cap="none"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08" name="Shape 9808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480"/>
              </a:spcBef>
              <a:buNone/>
              <a:defRPr>
                <a:solidFill>
                  <a:srgbClr val="55556F"/>
                </a:solidFill>
              </a:defRPr>
            </a:lvl1pPr>
            <a:lvl2pPr marL="457200" lvl="1" indent="0" algn="ctr" rtl="0">
              <a:spcBef>
                <a:spcPts val="400"/>
              </a:spcBef>
              <a:buNone/>
              <a:defRPr>
                <a:solidFill>
                  <a:srgbClr val="8B8B8D"/>
                </a:solidFill>
              </a:defRPr>
            </a:lvl2pPr>
            <a:lvl3pPr marL="914400" lvl="2" indent="0" algn="ctr" rtl="0">
              <a:spcBef>
                <a:spcPts val="360"/>
              </a:spcBef>
              <a:buNone/>
              <a:defRPr>
                <a:solidFill>
                  <a:srgbClr val="8B8B8D"/>
                </a:solidFill>
              </a:defRPr>
            </a:lvl3pPr>
            <a:lvl4pPr marL="1371600" lvl="3" indent="0" algn="ctr" rtl="0">
              <a:spcBef>
                <a:spcPts val="320"/>
              </a:spcBef>
              <a:buNone/>
              <a:defRPr>
                <a:solidFill>
                  <a:srgbClr val="8B8B8D"/>
                </a:solidFill>
              </a:defRPr>
            </a:lvl4pPr>
            <a:lvl5pPr marL="1828800" lvl="4" indent="0" algn="ctr" rtl="0">
              <a:spcBef>
                <a:spcPts val="280"/>
              </a:spcBef>
              <a:buNone/>
              <a:defRPr>
                <a:solidFill>
                  <a:srgbClr val="8B8B8D"/>
                </a:solidFill>
              </a:defRPr>
            </a:lvl5pPr>
            <a:lvl6pPr marL="2286000" lvl="5" indent="0" algn="ctr" rtl="0">
              <a:spcBef>
                <a:spcPts val="260"/>
              </a:spcBef>
              <a:buNone/>
              <a:defRPr>
                <a:solidFill>
                  <a:srgbClr val="8B8B8D"/>
                </a:solidFill>
              </a:defRPr>
            </a:lvl6pPr>
            <a:lvl7pPr marL="2743200" lvl="6" indent="0" algn="ctr" rtl="0">
              <a:spcBef>
                <a:spcPts val="260"/>
              </a:spcBef>
              <a:buNone/>
              <a:defRPr>
                <a:solidFill>
                  <a:srgbClr val="8B8B8D"/>
                </a:solidFill>
              </a:defRPr>
            </a:lvl7pPr>
            <a:lvl8pPr marL="3200400" lvl="7" indent="0" algn="ctr" rtl="0">
              <a:spcBef>
                <a:spcPts val="260"/>
              </a:spcBef>
              <a:buNone/>
              <a:defRPr>
                <a:solidFill>
                  <a:srgbClr val="8B8B8D"/>
                </a:solidFill>
              </a:defRPr>
            </a:lvl8pPr>
            <a:lvl9pPr marL="3657600" lvl="8" indent="0" algn="ctr" rtl="0">
              <a:spcBef>
                <a:spcPts val="260"/>
              </a:spcBef>
              <a:buNone/>
              <a:defRPr>
                <a:solidFill>
                  <a:srgbClr val="8B8B8D"/>
                </a:solidFill>
              </a:defRPr>
            </a:lvl9pPr>
          </a:lstStyle>
          <a:p>
            <a:endParaRPr/>
          </a:p>
        </p:txBody>
      </p:sp>
      <p:sp>
        <p:nvSpPr>
          <p:cNvPr id="9809" name="Shape 980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10" name="Shape 981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11" name="Shape 981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cxnSp>
        <p:nvCxnSpPr>
          <p:cNvPr id="9812" name="Shape 9812"/>
          <p:cNvCxnSpPr/>
          <p:nvPr/>
        </p:nvCxnSpPr>
        <p:spPr>
          <a:xfrm>
            <a:off x="685800" y="3398519"/>
            <a:ext cx="7848600" cy="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4" name="Shape 981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15" name="Shape 98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85724" algn="l" rtl="0">
              <a:spcBef>
                <a:spcPts val="360"/>
              </a:spcBef>
              <a:defRPr/>
            </a:lvl1pPr>
            <a:lvl2pPr marL="457200" lvl="1" indent="-93345" algn="l" rtl="0">
              <a:spcBef>
                <a:spcPts val="360"/>
              </a:spcBef>
              <a:defRPr/>
            </a:lvl2pPr>
            <a:lvl3pPr marL="731520" lvl="2" indent="-82550" algn="l" rtl="0">
              <a:spcBef>
                <a:spcPts val="360"/>
              </a:spcBef>
              <a:defRPr/>
            </a:lvl3pPr>
            <a:lvl4pPr marL="1005839" lvl="3" indent="-78739" algn="l" rtl="0">
              <a:spcBef>
                <a:spcPts val="360"/>
              </a:spcBef>
              <a:defRPr/>
            </a:lvl4pPr>
            <a:lvl5pPr marL="1188720" lvl="4" indent="-33019" algn="l" rtl="0">
              <a:spcBef>
                <a:spcPts val="360"/>
              </a:spcBef>
              <a:defRPr/>
            </a:lvl5pPr>
            <a:lvl6pPr marL="1371600" lvl="5" indent="-76200" algn="l" rtl="0">
              <a:spcBef>
                <a:spcPts val="360"/>
              </a:spcBef>
              <a:defRPr/>
            </a:lvl6pPr>
            <a:lvl7pPr marL="1554480" lvl="6" indent="-68580" algn="l" rtl="0">
              <a:spcBef>
                <a:spcPts val="360"/>
              </a:spcBef>
              <a:defRPr/>
            </a:lvl7pPr>
            <a:lvl8pPr marL="1737360" lvl="7" indent="-73660" algn="l" rtl="0">
              <a:spcBef>
                <a:spcPts val="360"/>
              </a:spcBef>
              <a:defRPr/>
            </a:lvl8pPr>
            <a:lvl9pPr marL="1920240" lvl="8" indent="-78739" algn="l" rtl="0">
              <a:spcBef>
                <a:spcPts val="360"/>
              </a:spcBef>
              <a:defRPr/>
            </a:lvl9pPr>
          </a:lstStyle>
          <a:p>
            <a:endParaRPr/>
          </a:p>
        </p:txBody>
      </p:sp>
      <p:sp>
        <p:nvSpPr>
          <p:cNvPr id="9816" name="Shape 98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17" name="Shape 98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18" name="Shape 98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9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" name="Shape 9820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4800" b="0" cap="none"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21" name="Shape 9821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480"/>
              </a:spcBef>
              <a:buNone/>
              <a:defRPr sz="2400">
                <a:solidFill>
                  <a:schemeClr val="lt2"/>
                </a:solidFill>
              </a:defRPr>
            </a:lvl1pPr>
            <a:lvl2pPr marL="457200" lvl="1" indent="0" algn="l" rtl="0">
              <a:spcBef>
                <a:spcPts val="360"/>
              </a:spcBef>
              <a:buNone/>
              <a:defRPr sz="1800">
                <a:solidFill>
                  <a:schemeClr val="lt1"/>
                </a:solidFill>
              </a:defRPr>
            </a:lvl2pPr>
            <a:lvl3pPr marL="914400" lvl="2" indent="0" algn="l" rtl="0">
              <a:spcBef>
                <a:spcPts val="320"/>
              </a:spcBef>
              <a:buNone/>
              <a:defRPr sz="1600">
                <a:solidFill>
                  <a:schemeClr val="lt1"/>
                </a:solidFill>
              </a:defRPr>
            </a:lvl3pPr>
            <a:lvl4pPr marL="1371600" lvl="3" indent="0" algn="l" rtl="0">
              <a:spcBef>
                <a:spcPts val="280"/>
              </a:spcBef>
              <a:buNone/>
              <a:defRPr sz="1400">
                <a:solidFill>
                  <a:schemeClr val="lt1"/>
                </a:solidFill>
              </a:defRPr>
            </a:lvl4pPr>
            <a:lvl5pPr marL="1828800" lvl="4" indent="0" algn="l" rtl="0">
              <a:spcBef>
                <a:spcPts val="280"/>
              </a:spcBef>
              <a:buNone/>
              <a:defRPr sz="1400">
                <a:solidFill>
                  <a:schemeClr val="lt1"/>
                </a:solidFill>
              </a:defRPr>
            </a:lvl5pPr>
            <a:lvl6pPr marL="2286000" lvl="5" indent="0" algn="l" rtl="0">
              <a:spcBef>
                <a:spcPts val="280"/>
              </a:spcBef>
              <a:buNone/>
              <a:defRPr sz="1400">
                <a:solidFill>
                  <a:schemeClr val="lt1"/>
                </a:solidFill>
              </a:defRPr>
            </a:lvl6pPr>
            <a:lvl7pPr marL="2743200" lvl="6" indent="0" algn="l" rtl="0">
              <a:spcBef>
                <a:spcPts val="280"/>
              </a:spcBef>
              <a:buNone/>
              <a:defRPr sz="1400">
                <a:solidFill>
                  <a:schemeClr val="lt1"/>
                </a:solidFill>
              </a:defRPr>
            </a:lvl7pPr>
            <a:lvl8pPr marL="3200400" lvl="7" indent="0" algn="l" rtl="0">
              <a:spcBef>
                <a:spcPts val="280"/>
              </a:spcBef>
              <a:buNone/>
              <a:defRPr sz="1400">
                <a:solidFill>
                  <a:schemeClr val="lt1"/>
                </a:solidFill>
              </a:defRPr>
            </a:lvl8pPr>
            <a:lvl9pPr marL="3657600" lvl="8" indent="0" algn="l" rtl="0">
              <a:spcBef>
                <a:spcPts val="280"/>
              </a:spcBef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22" name="Shape 982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23" name="Shape 982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24" name="Shape 982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cxnSp>
        <p:nvCxnSpPr>
          <p:cNvPr id="9825" name="Shape 9825"/>
          <p:cNvCxnSpPr/>
          <p:nvPr/>
        </p:nvCxnSpPr>
        <p:spPr>
          <a:xfrm>
            <a:off x="731519" y="4599432"/>
            <a:ext cx="7848600" cy="1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7" name="Shape 982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28" name="Shape 9828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31750" algn="l" rtl="0">
              <a:spcBef>
                <a:spcPts val="560"/>
              </a:spcBef>
              <a:buSzPct val="85000"/>
              <a:defRPr sz="2800"/>
            </a:lvl1pPr>
            <a:lvl2pPr marL="457200" lvl="1" indent="-60959" algn="l" rtl="0">
              <a:spcBef>
                <a:spcPts val="480"/>
              </a:spcBef>
              <a:buSzPct val="85000"/>
              <a:defRPr sz="2400"/>
            </a:lvl2pPr>
            <a:lvl3pPr marL="731520" lvl="2" indent="-71119" algn="l" rtl="0">
              <a:spcBef>
                <a:spcPts val="400"/>
              </a:spcBef>
              <a:buSzPct val="90000"/>
              <a:defRPr sz="2000"/>
            </a:lvl3pPr>
            <a:lvl4pPr marL="1005839" lvl="3" indent="-78739" algn="l" rtl="0">
              <a:spcBef>
                <a:spcPts val="360"/>
              </a:spcBef>
              <a:buSzPct val="100000"/>
              <a:defRPr sz="1800"/>
            </a:lvl4pPr>
            <a:lvl5pPr marL="1188720" lvl="4" indent="-33019" algn="l" rtl="0">
              <a:spcBef>
                <a:spcPts val="360"/>
              </a:spcBef>
              <a:buSzPct val="100000"/>
              <a:defRPr sz="1800"/>
            </a:lvl5pPr>
            <a:lvl6pPr marL="1371600" lvl="5" indent="-76200" algn="l" rtl="0">
              <a:spcBef>
                <a:spcPts val="360"/>
              </a:spcBef>
              <a:buSzPct val="100000"/>
              <a:defRPr sz="1800"/>
            </a:lvl6pPr>
            <a:lvl7pPr marL="1554480" lvl="6" indent="-68580" algn="l" rtl="0">
              <a:spcBef>
                <a:spcPts val="360"/>
              </a:spcBef>
              <a:buSzPct val="100000"/>
              <a:defRPr sz="1800"/>
            </a:lvl7pPr>
            <a:lvl8pPr marL="1737360" lvl="7" indent="-73660" algn="l" rtl="0">
              <a:spcBef>
                <a:spcPts val="360"/>
              </a:spcBef>
              <a:buSzPct val="100000"/>
              <a:defRPr sz="1800"/>
            </a:lvl8pPr>
            <a:lvl9pPr marL="1920240" lvl="8" indent="-78739" algn="l" rtl="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829" name="Shape 9829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31750" algn="l" rtl="0">
              <a:spcBef>
                <a:spcPts val="560"/>
              </a:spcBef>
              <a:buSzPct val="85000"/>
              <a:defRPr sz="2800"/>
            </a:lvl1pPr>
            <a:lvl2pPr marL="457200" lvl="1" indent="-60959" algn="l" rtl="0">
              <a:spcBef>
                <a:spcPts val="480"/>
              </a:spcBef>
              <a:buSzPct val="85000"/>
              <a:defRPr sz="2400"/>
            </a:lvl2pPr>
            <a:lvl3pPr marL="731520" lvl="2" indent="-71119" algn="l" rtl="0">
              <a:spcBef>
                <a:spcPts val="400"/>
              </a:spcBef>
              <a:buSzPct val="90000"/>
              <a:defRPr sz="2000"/>
            </a:lvl3pPr>
            <a:lvl4pPr marL="1005839" lvl="3" indent="-78739" algn="l" rtl="0">
              <a:spcBef>
                <a:spcPts val="360"/>
              </a:spcBef>
              <a:buSzPct val="100000"/>
              <a:defRPr sz="1800"/>
            </a:lvl4pPr>
            <a:lvl5pPr marL="1188720" lvl="4" indent="-33019" algn="l" rtl="0">
              <a:spcBef>
                <a:spcPts val="360"/>
              </a:spcBef>
              <a:buSzPct val="100000"/>
              <a:defRPr sz="1800"/>
            </a:lvl5pPr>
            <a:lvl6pPr marL="1371600" lvl="5" indent="-76200" algn="l" rtl="0">
              <a:spcBef>
                <a:spcPts val="360"/>
              </a:spcBef>
              <a:buSzPct val="100000"/>
              <a:defRPr sz="1800"/>
            </a:lvl6pPr>
            <a:lvl7pPr marL="1554480" lvl="6" indent="-68580" algn="l" rtl="0">
              <a:spcBef>
                <a:spcPts val="360"/>
              </a:spcBef>
              <a:buSzPct val="100000"/>
              <a:defRPr sz="1800"/>
            </a:lvl7pPr>
            <a:lvl8pPr marL="1737360" lvl="7" indent="-73660" algn="l" rtl="0">
              <a:spcBef>
                <a:spcPts val="360"/>
              </a:spcBef>
              <a:buSzPct val="100000"/>
              <a:defRPr sz="1800"/>
            </a:lvl8pPr>
            <a:lvl9pPr marL="1920240" lvl="8" indent="-78739" algn="l" rtl="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830" name="Shape 983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31" name="Shape 983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32" name="Shape 983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" name="Shape 98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35" name="Shape 9835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400"/>
              </a:spcBef>
              <a:buNone/>
              <a:defRPr sz="2000" b="0">
                <a:solidFill>
                  <a:schemeClr val="dk2"/>
                </a:solidFill>
              </a:defRPr>
            </a:lvl1pPr>
            <a:lvl2pPr marL="457200" lvl="1" indent="0" algn="l" rtl="0">
              <a:spcBef>
                <a:spcPts val="400"/>
              </a:spcBef>
              <a:buNone/>
              <a:defRPr sz="2000" b="1"/>
            </a:lvl2pPr>
            <a:lvl3pPr marL="914400" lvl="2" indent="0" algn="l" rtl="0">
              <a:spcBef>
                <a:spcPts val="360"/>
              </a:spcBef>
              <a:buNone/>
              <a:defRPr sz="1800" b="1"/>
            </a:lvl3pPr>
            <a:lvl4pPr marL="1371600" lvl="3" indent="0" algn="l" rtl="0">
              <a:spcBef>
                <a:spcPts val="320"/>
              </a:spcBef>
              <a:buNone/>
              <a:defRPr sz="1600" b="1"/>
            </a:lvl4pPr>
            <a:lvl5pPr marL="1828800" lvl="4" indent="0" algn="l" rtl="0">
              <a:spcBef>
                <a:spcPts val="320"/>
              </a:spcBef>
              <a:buNone/>
              <a:defRPr sz="1600" b="1"/>
            </a:lvl5pPr>
            <a:lvl6pPr marL="2286000" lvl="5" indent="0" algn="l" rtl="0">
              <a:spcBef>
                <a:spcPts val="320"/>
              </a:spcBef>
              <a:buNone/>
              <a:defRPr sz="1600" b="1"/>
            </a:lvl6pPr>
            <a:lvl7pPr marL="2743200" lvl="6" indent="0" algn="l" rtl="0">
              <a:spcBef>
                <a:spcPts val="320"/>
              </a:spcBef>
              <a:buNone/>
              <a:defRPr sz="1600" b="1"/>
            </a:lvl7pPr>
            <a:lvl8pPr marL="3200400" lvl="7" indent="0" algn="l" rtl="0">
              <a:spcBef>
                <a:spcPts val="320"/>
              </a:spcBef>
              <a:buNone/>
              <a:defRPr sz="1600" b="1"/>
            </a:lvl8pPr>
            <a:lvl9pPr marL="3657600" lvl="8" indent="0" algn="l" rtl="0">
              <a:spcBef>
                <a:spcPts val="320"/>
              </a:spcBef>
              <a:buNone/>
              <a:defRPr sz="1600" b="1"/>
            </a:lvl9pPr>
          </a:lstStyle>
          <a:p>
            <a:endParaRPr/>
          </a:p>
        </p:txBody>
      </p:sp>
      <p:sp>
        <p:nvSpPr>
          <p:cNvPr id="9836" name="Shape 9836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53339" algn="l" rtl="0">
              <a:spcBef>
                <a:spcPts val="480"/>
              </a:spcBef>
              <a:buSzPct val="85000"/>
              <a:defRPr sz="2400"/>
            </a:lvl1pPr>
            <a:lvl2pPr marL="457200" lvl="1" indent="-82550" algn="l" rtl="0">
              <a:spcBef>
                <a:spcPts val="400"/>
              </a:spcBef>
              <a:buSzPct val="85000"/>
              <a:defRPr sz="2000"/>
            </a:lvl2pPr>
            <a:lvl3pPr marL="731520" lvl="2" indent="-82550" algn="l" rtl="0">
              <a:spcBef>
                <a:spcPts val="360"/>
              </a:spcBef>
              <a:buSzPct val="90000"/>
              <a:defRPr sz="1800"/>
            </a:lvl3pPr>
            <a:lvl4pPr marL="1005839" lvl="3" indent="-91439" algn="l" rtl="0">
              <a:spcBef>
                <a:spcPts val="320"/>
              </a:spcBef>
              <a:buSzPct val="100000"/>
              <a:defRPr sz="1600"/>
            </a:lvl4pPr>
            <a:lvl5pPr marL="1188720" lvl="4" indent="-45719" algn="l" rtl="0">
              <a:spcBef>
                <a:spcPts val="320"/>
              </a:spcBef>
              <a:buSzPct val="100000"/>
              <a:defRPr sz="1600"/>
            </a:lvl5pPr>
            <a:lvl6pPr marL="1371600" lvl="5" indent="-88900" algn="l" rtl="0">
              <a:spcBef>
                <a:spcPts val="320"/>
              </a:spcBef>
              <a:buSzPct val="100000"/>
              <a:defRPr sz="1600"/>
            </a:lvl6pPr>
            <a:lvl7pPr marL="1554480" lvl="6" indent="-81280" algn="l" rtl="0">
              <a:spcBef>
                <a:spcPts val="320"/>
              </a:spcBef>
              <a:buSzPct val="100000"/>
              <a:defRPr sz="1600"/>
            </a:lvl7pPr>
            <a:lvl8pPr marL="1737360" lvl="7" indent="-86360" algn="l" rtl="0">
              <a:spcBef>
                <a:spcPts val="320"/>
              </a:spcBef>
              <a:buSzPct val="100000"/>
              <a:defRPr sz="1600"/>
            </a:lvl8pPr>
            <a:lvl9pPr marL="1920240" lvl="8" indent="-91439" algn="l" rtl="0">
              <a:spcBef>
                <a:spcPts val="32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37" name="Shape 9837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400"/>
              </a:spcBef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0" algn="l" rtl="0">
              <a:spcBef>
                <a:spcPts val="400"/>
              </a:spcBef>
              <a:buNone/>
              <a:defRPr sz="2000" b="1"/>
            </a:lvl2pPr>
            <a:lvl3pPr marL="914400" lvl="2" indent="0" algn="l" rtl="0">
              <a:spcBef>
                <a:spcPts val="360"/>
              </a:spcBef>
              <a:buNone/>
              <a:defRPr sz="1800" b="1"/>
            </a:lvl3pPr>
            <a:lvl4pPr marL="1371600" lvl="3" indent="0" algn="l" rtl="0">
              <a:spcBef>
                <a:spcPts val="320"/>
              </a:spcBef>
              <a:buNone/>
              <a:defRPr sz="1600" b="1"/>
            </a:lvl4pPr>
            <a:lvl5pPr marL="1828800" lvl="4" indent="0" algn="l" rtl="0">
              <a:spcBef>
                <a:spcPts val="320"/>
              </a:spcBef>
              <a:buNone/>
              <a:defRPr sz="1600" b="1"/>
            </a:lvl5pPr>
            <a:lvl6pPr marL="2286000" lvl="5" indent="0" algn="l" rtl="0">
              <a:spcBef>
                <a:spcPts val="320"/>
              </a:spcBef>
              <a:buNone/>
              <a:defRPr sz="1600" b="1"/>
            </a:lvl6pPr>
            <a:lvl7pPr marL="2743200" lvl="6" indent="0" algn="l" rtl="0">
              <a:spcBef>
                <a:spcPts val="320"/>
              </a:spcBef>
              <a:buNone/>
              <a:defRPr sz="1600" b="1"/>
            </a:lvl7pPr>
            <a:lvl8pPr marL="3200400" lvl="7" indent="0" algn="l" rtl="0">
              <a:spcBef>
                <a:spcPts val="320"/>
              </a:spcBef>
              <a:buNone/>
              <a:defRPr sz="1600" b="1"/>
            </a:lvl8pPr>
            <a:lvl9pPr marL="3657600" lvl="8" indent="0" algn="l" rtl="0">
              <a:spcBef>
                <a:spcPts val="320"/>
              </a:spcBef>
              <a:buNone/>
              <a:defRPr sz="1600" b="1"/>
            </a:lvl9pPr>
          </a:lstStyle>
          <a:p>
            <a:endParaRPr/>
          </a:p>
        </p:txBody>
      </p:sp>
      <p:sp>
        <p:nvSpPr>
          <p:cNvPr id="9838" name="Shape 9838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53339" algn="l" rtl="0">
              <a:spcBef>
                <a:spcPts val="480"/>
              </a:spcBef>
              <a:buSzPct val="85000"/>
              <a:defRPr sz="2400"/>
            </a:lvl1pPr>
            <a:lvl2pPr marL="457200" lvl="1" indent="-82550" algn="l" rtl="0">
              <a:spcBef>
                <a:spcPts val="400"/>
              </a:spcBef>
              <a:buSzPct val="85000"/>
              <a:defRPr sz="2000"/>
            </a:lvl2pPr>
            <a:lvl3pPr marL="731520" lvl="2" indent="-82550" algn="l" rtl="0">
              <a:spcBef>
                <a:spcPts val="360"/>
              </a:spcBef>
              <a:buSzPct val="90000"/>
              <a:defRPr sz="1800"/>
            </a:lvl3pPr>
            <a:lvl4pPr marL="1005839" lvl="3" indent="-91439" algn="l" rtl="0">
              <a:spcBef>
                <a:spcPts val="320"/>
              </a:spcBef>
              <a:buSzPct val="100000"/>
              <a:defRPr sz="1600"/>
            </a:lvl4pPr>
            <a:lvl5pPr marL="1188720" lvl="4" indent="-45719" algn="l" rtl="0">
              <a:spcBef>
                <a:spcPts val="320"/>
              </a:spcBef>
              <a:buSzPct val="100000"/>
              <a:defRPr sz="1600"/>
            </a:lvl5pPr>
            <a:lvl6pPr marL="1371600" lvl="5" indent="-88900" algn="l" rtl="0">
              <a:spcBef>
                <a:spcPts val="320"/>
              </a:spcBef>
              <a:buSzPct val="100000"/>
              <a:defRPr sz="1600"/>
            </a:lvl6pPr>
            <a:lvl7pPr marL="1554480" lvl="6" indent="-81280" algn="l" rtl="0">
              <a:spcBef>
                <a:spcPts val="320"/>
              </a:spcBef>
              <a:buSzPct val="100000"/>
              <a:defRPr sz="1600"/>
            </a:lvl7pPr>
            <a:lvl8pPr marL="1737360" lvl="7" indent="-86360" algn="l" rtl="0">
              <a:spcBef>
                <a:spcPts val="320"/>
              </a:spcBef>
              <a:buSzPct val="100000"/>
              <a:defRPr sz="1600"/>
            </a:lvl8pPr>
            <a:lvl9pPr marL="1920240" lvl="8" indent="-91439" algn="l" rtl="0">
              <a:spcBef>
                <a:spcPts val="32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39" name="Shape 983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40" name="Shape 984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41" name="Shape 984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cxnSp>
        <p:nvCxnSpPr>
          <p:cNvPr id="9842" name="Shape 9842"/>
          <p:cNvCxnSpPr/>
          <p:nvPr/>
        </p:nvCxnSpPr>
        <p:spPr>
          <a:xfrm rot="5400000">
            <a:off x="2217794" y="4045740"/>
            <a:ext cx="4709100" cy="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4" name="Shape 984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45" name="Shape 984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46" name="Shape 984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47" name="Shape 984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9" name="Shape 984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50" name="Shape 985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51" name="Shape 985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3" name="Shape 9853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00" cy="126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54" name="Shape 9854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10159" algn="l" rtl="0">
              <a:spcBef>
                <a:spcPts val="640"/>
              </a:spcBef>
              <a:buSzPct val="85000"/>
              <a:defRPr sz="3200"/>
            </a:lvl1pPr>
            <a:lvl2pPr marL="457200" lvl="1" indent="-39369" algn="l" rtl="0">
              <a:spcBef>
                <a:spcPts val="560"/>
              </a:spcBef>
              <a:buSzPct val="85000"/>
              <a:defRPr sz="2800"/>
            </a:lvl2pPr>
            <a:lvl3pPr marL="731520" lvl="2" indent="-48259" algn="l" rtl="0">
              <a:spcBef>
                <a:spcPts val="480"/>
              </a:spcBef>
              <a:buSzPct val="90000"/>
              <a:defRPr sz="2400"/>
            </a:lvl3pPr>
            <a:lvl4pPr marL="1005839" lvl="3" indent="-66039" algn="l" rtl="0">
              <a:spcBef>
                <a:spcPts val="400"/>
              </a:spcBef>
              <a:buSzPct val="100000"/>
              <a:defRPr sz="2000"/>
            </a:lvl4pPr>
            <a:lvl5pPr marL="1188720" lvl="4" indent="-20319" algn="l" rtl="0">
              <a:spcBef>
                <a:spcPts val="400"/>
              </a:spcBef>
              <a:buSzPct val="100000"/>
              <a:defRPr sz="2000"/>
            </a:lvl5pPr>
            <a:lvl6pPr marL="1371600" lvl="5" indent="-63500" algn="l" rtl="0">
              <a:spcBef>
                <a:spcPts val="400"/>
              </a:spcBef>
              <a:buSzPct val="100000"/>
              <a:defRPr sz="2000"/>
            </a:lvl6pPr>
            <a:lvl7pPr marL="1554480" lvl="6" indent="-55880" algn="l" rtl="0">
              <a:spcBef>
                <a:spcPts val="400"/>
              </a:spcBef>
              <a:buSzPct val="100000"/>
              <a:defRPr sz="2000"/>
            </a:lvl7pPr>
            <a:lvl8pPr marL="1737360" lvl="7" indent="-60960" algn="l" rtl="0">
              <a:spcBef>
                <a:spcPts val="400"/>
              </a:spcBef>
              <a:buSzPct val="100000"/>
              <a:defRPr sz="2000"/>
            </a:lvl8pPr>
            <a:lvl9pPr marL="1920240" lvl="8" indent="-66039" algn="l" rtl="0">
              <a:spcBef>
                <a:spcPts val="40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9855" name="Shape 9855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00" cy="42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280"/>
              </a:spcBef>
              <a:buNone/>
              <a:defRPr sz="1400"/>
            </a:lvl1pPr>
            <a:lvl2pPr marL="457200" lvl="1" indent="0" algn="l" rtl="0">
              <a:spcBef>
                <a:spcPts val="240"/>
              </a:spcBef>
              <a:buNone/>
              <a:defRPr sz="1200"/>
            </a:lvl2pPr>
            <a:lvl3pPr marL="914400" lvl="2" indent="0" algn="l" rtl="0">
              <a:spcBef>
                <a:spcPts val="200"/>
              </a:spcBef>
              <a:buNone/>
              <a:defRPr sz="1000"/>
            </a:lvl3pPr>
            <a:lvl4pPr marL="1371600" lvl="3" indent="0" algn="l" rtl="0">
              <a:spcBef>
                <a:spcPts val="180"/>
              </a:spcBef>
              <a:buNone/>
              <a:defRPr sz="900"/>
            </a:lvl4pPr>
            <a:lvl5pPr marL="1828800" lvl="4" indent="0" algn="l" rtl="0">
              <a:spcBef>
                <a:spcPts val="180"/>
              </a:spcBef>
              <a:buNone/>
              <a:defRPr sz="900"/>
            </a:lvl5pPr>
            <a:lvl6pPr marL="2286000" lvl="5" indent="0" algn="l" rtl="0">
              <a:spcBef>
                <a:spcPts val="180"/>
              </a:spcBef>
              <a:buNone/>
              <a:defRPr sz="900"/>
            </a:lvl6pPr>
            <a:lvl7pPr marL="2743200" lvl="6" indent="0" algn="l" rtl="0">
              <a:spcBef>
                <a:spcPts val="180"/>
              </a:spcBef>
              <a:buNone/>
              <a:defRPr sz="900"/>
            </a:lvl7pPr>
            <a:lvl8pPr marL="3200400" lvl="7" indent="0" algn="l" rtl="0">
              <a:spcBef>
                <a:spcPts val="180"/>
              </a:spcBef>
              <a:buNone/>
              <a:defRPr sz="900"/>
            </a:lvl8pPr>
            <a:lvl9pPr marL="3657600" lvl="8" indent="0" algn="l" rtl="0">
              <a:spcBef>
                <a:spcPts val="180"/>
              </a:spcBef>
              <a:buNone/>
              <a:defRPr sz="900"/>
            </a:lvl9pPr>
          </a:lstStyle>
          <a:p>
            <a:endParaRPr/>
          </a:p>
        </p:txBody>
      </p:sp>
      <p:sp>
        <p:nvSpPr>
          <p:cNvPr id="9856" name="Shape 98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57" name="Shape 98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58" name="Shape 98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cxnSp>
        <p:nvCxnSpPr>
          <p:cNvPr id="9859" name="Shape 9859"/>
          <p:cNvCxnSpPr/>
          <p:nvPr/>
        </p:nvCxnSpPr>
        <p:spPr>
          <a:xfrm rot="5400000">
            <a:off x="-13102" y="3580280"/>
            <a:ext cx="5577900" cy="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" name="Shape 9861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00" cy="12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62" name="Shape 9862"/>
          <p:cNvSpPr>
            <a:spLocks noGrp="1"/>
          </p:cNvSpPr>
          <p:nvPr>
            <p:ph type="pic" idx="2"/>
          </p:nvPr>
        </p:nvSpPr>
        <p:spPr>
          <a:xfrm>
            <a:off x="2858609" y="838201"/>
            <a:ext cx="5904300" cy="55005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12700" dir="5400000" algn="t" rotWithShape="0">
              <a:srgbClr val="000000">
                <a:alpha val="58819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-88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63" name="Shape 9863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00" cy="42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280"/>
              </a:spcBef>
              <a:buNone/>
              <a:defRPr sz="1400"/>
            </a:lvl1pPr>
            <a:lvl2pPr marL="457200" lvl="1" indent="0" algn="l" rtl="0">
              <a:spcBef>
                <a:spcPts val="240"/>
              </a:spcBef>
              <a:buNone/>
              <a:defRPr sz="1200"/>
            </a:lvl2pPr>
            <a:lvl3pPr marL="914400" lvl="2" indent="0" algn="l" rtl="0">
              <a:spcBef>
                <a:spcPts val="200"/>
              </a:spcBef>
              <a:buNone/>
              <a:defRPr sz="1000"/>
            </a:lvl3pPr>
            <a:lvl4pPr marL="1371600" lvl="3" indent="0" algn="l" rtl="0">
              <a:spcBef>
                <a:spcPts val="180"/>
              </a:spcBef>
              <a:buNone/>
              <a:defRPr sz="900"/>
            </a:lvl4pPr>
            <a:lvl5pPr marL="1828800" lvl="4" indent="0" algn="l" rtl="0">
              <a:spcBef>
                <a:spcPts val="180"/>
              </a:spcBef>
              <a:buNone/>
              <a:defRPr sz="900"/>
            </a:lvl5pPr>
            <a:lvl6pPr marL="2286000" lvl="5" indent="0" algn="l" rtl="0">
              <a:spcBef>
                <a:spcPts val="180"/>
              </a:spcBef>
              <a:buNone/>
              <a:defRPr sz="900"/>
            </a:lvl6pPr>
            <a:lvl7pPr marL="2743200" lvl="6" indent="0" algn="l" rtl="0">
              <a:spcBef>
                <a:spcPts val="180"/>
              </a:spcBef>
              <a:buNone/>
              <a:defRPr sz="900"/>
            </a:lvl7pPr>
            <a:lvl8pPr marL="3200400" lvl="7" indent="0" algn="l" rtl="0">
              <a:spcBef>
                <a:spcPts val="180"/>
              </a:spcBef>
              <a:buNone/>
              <a:defRPr sz="900"/>
            </a:lvl8pPr>
            <a:lvl9pPr marL="3657600" lvl="8" indent="0" algn="l" rtl="0">
              <a:spcBef>
                <a:spcPts val="180"/>
              </a:spcBef>
              <a:buNone/>
              <a:defRPr sz="900"/>
            </a:lvl9pPr>
          </a:lstStyle>
          <a:p>
            <a:endParaRPr/>
          </a:p>
        </p:txBody>
      </p:sp>
      <p:sp>
        <p:nvSpPr>
          <p:cNvPr id="9864" name="Shape 986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65" name="Shape 986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66" name="Shape 986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8" name="Shape 986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69" name="Shape 9869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85724" algn="l" rtl="0">
              <a:spcBef>
                <a:spcPts val="360"/>
              </a:spcBef>
              <a:defRPr/>
            </a:lvl1pPr>
            <a:lvl2pPr marL="457200" lvl="1" indent="-93345" algn="l" rtl="0">
              <a:spcBef>
                <a:spcPts val="360"/>
              </a:spcBef>
              <a:defRPr/>
            </a:lvl2pPr>
            <a:lvl3pPr marL="731520" lvl="2" indent="-82550" algn="l" rtl="0">
              <a:spcBef>
                <a:spcPts val="360"/>
              </a:spcBef>
              <a:defRPr/>
            </a:lvl3pPr>
            <a:lvl4pPr marL="1005839" lvl="3" indent="-78739" algn="l" rtl="0">
              <a:spcBef>
                <a:spcPts val="360"/>
              </a:spcBef>
              <a:defRPr/>
            </a:lvl4pPr>
            <a:lvl5pPr marL="1188720" lvl="4" indent="-33019" algn="l" rtl="0">
              <a:spcBef>
                <a:spcPts val="360"/>
              </a:spcBef>
              <a:defRPr/>
            </a:lvl5pPr>
            <a:lvl6pPr marL="1371600" lvl="5" indent="-76200" algn="l" rtl="0">
              <a:spcBef>
                <a:spcPts val="360"/>
              </a:spcBef>
              <a:defRPr/>
            </a:lvl6pPr>
            <a:lvl7pPr marL="1554480" lvl="6" indent="-68580" algn="l" rtl="0">
              <a:spcBef>
                <a:spcPts val="360"/>
              </a:spcBef>
              <a:defRPr/>
            </a:lvl7pPr>
            <a:lvl8pPr marL="1737360" lvl="7" indent="-73660" algn="l" rtl="0">
              <a:spcBef>
                <a:spcPts val="360"/>
              </a:spcBef>
              <a:defRPr/>
            </a:lvl8pPr>
            <a:lvl9pPr marL="1920240" lvl="8" indent="-78739" algn="l" rtl="0">
              <a:spcBef>
                <a:spcPts val="360"/>
              </a:spcBef>
              <a:defRPr/>
            </a:lvl9pPr>
          </a:lstStyle>
          <a:p>
            <a:endParaRPr/>
          </a:p>
        </p:txBody>
      </p:sp>
      <p:sp>
        <p:nvSpPr>
          <p:cNvPr id="9870" name="Shape 987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71" name="Shape 987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72" name="Shape 987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4" name="Shape 9874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dk2"/>
              </a:buClr>
              <a:buNone/>
              <a:defRPr/>
            </a:lvl1pPr>
            <a:lvl2pPr lvl="1" indent="0" rtl="0">
              <a:spcBef>
                <a:spcPts val="0"/>
              </a:spcBef>
              <a:buNone/>
              <a:defRPr/>
            </a:lvl2pPr>
            <a:lvl3pPr lvl="2" indent="0" rtl="0">
              <a:spcBef>
                <a:spcPts val="0"/>
              </a:spcBef>
              <a:buNone/>
              <a:defRPr/>
            </a:lvl3pPr>
            <a:lvl4pPr lvl="3" indent="0" rtl="0">
              <a:spcBef>
                <a:spcPts val="0"/>
              </a:spcBef>
              <a:buNone/>
              <a:defRPr/>
            </a:lvl4pPr>
            <a:lvl5pPr lvl="4" indent="0" rtl="0">
              <a:spcBef>
                <a:spcPts val="0"/>
              </a:spcBef>
              <a:buNone/>
              <a:defRPr/>
            </a:lvl5pPr>
            <a:lvl6pPr lvl="5" indent="0" rtl="0">
              <a:spcBef>
                <a:spcPts val="0"/>
              </a:spcBef>
              <a:buNone/>
              <a:defRPr/>
            </a:lvl6pPr>
            <a:lvl7pPr lvl="6" indent="0" rtl="0">
              <a:spcBef>
                <a:spcPts val="0"/>
              </a:spcBef>
              <a:buNone/>
              <a:defRPr/>
            </a:lvl7pPr>
            <a:lvl8pPr lvl="7" indent="0" rtl="0">
              <a:spcBef>
                <a:spcPts val="0"/>
              </a:spcBef>
              <a:buNone/>
              <a:defRPr/>
            </a:lvl8pPr>
            <a:lvl9pPr lvl="8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75" name="Shape 9875"/>
          <p:cNvSpPr txBox="1">
            <a:spLocks noGrp="1"/>
          </p:cNvSpPr>
          <p:nvPr>
            <p:ph type="body" idx="1"/>
          </p:nvPr>
        </p:nvSpPr>
        <p:spPr>
          <a:xfrm rot="5400000">
            <a:off x="533400" y="533399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85724" algn="l" rtl="0">
              <a:spcBef>
                <a:spcPts val="360"/>
              </a:spcBef>
              <a:defRPr/>
            </a:lvl1pPr>
            <a:lvl2pPr marL="457200" lvl="1" indent="-93345" algn="l" rtl="0">
              <a:spcBef>
                <a:spcPts val="360"/>
              </a:spcBef>
              <a:defRPr/>
            </a:lvl2pPr>
            <a:lvl3pPr marL="731520" lvl="2" indent="-82550" algn="l" rtl="0">
              <a:spcBef>
                <a:spcPts val="360"/>
              </a:spcBef>
              <a:defRPr/>
            </a:lvl3pPr>
            <a:lvl4pPr marL="1005839" lvl="3" indent="-78739" algn="l" rtl="0">
              <a:spcBef>
                <a:spcPts val="360"/>
              </a:spcBef>
              <a:defRPr/>
            </a:lvl4pPr>
            <a:lvl5pPr marL="1188720" lvl="4" indent="-33019" algn="l" rtl="0">
              <a:spcBef>
                <a:spcPts val="360"/>
              </a:spcBef>
              <a:defRPr/>
            </a:lvl5pPr>
            <a:lvl6pPr marL="1371600" lvl="5" indent="-76200" algn="l" rtl="0">
              <a:spcBef>
                <a:spcPts val="360"/>
              </a:spcBef>
              <a:defRPr/>
            </a:lvl6pPr>
            <a:lvl7pPr marL="1554480" lvl="6" indent="-68580" algn="l" rtl="0">
              <a:spcBef>
                <a:spcPts val="360"/>
              </a:spcBef>
              <a:defRPr/>
            </a:lvl7pPr>
            <a:lvl8pPr marL="1737360" lvl="7" indent="-73660" algn="l" rtl="0">
              <a:spcBef>
                <a:spcPts val="360"/>
              </a:spcBef>
              <a:defRPr/>
            </a:lvl8pPr>
            <a:lvl9pPr marL="1920240" lvl="8" indent="-78739" algn="l" rtl="0">
              <a:spcBef>
                <a:spcPts val="360"/>
              </a:spcBef>
              <a:defRPr/>
            </a:lvl9pPr>
          </a:lstStyle>
          <a:p>
            <a:endParaRPr/>
          </a:p>
        </p:txBody>
      </p:sp>
      <p:sp>
        <p:nvSpPr>
          <p:cNvPr id="9876" name="Shape 987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77" name="Shape 987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878" name="Shape 987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</a:t>
            </a:r>
            <a:r>
              <a:rPr lang="en-US" dirty="0"/>
              <a:t>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4A78C6-8E46-4EA5-A90E-3CF775FBA8F0}" type="datetimeFigureOut">
              <a:rPr lang="en-IN" smtClean="0"/>
              <a:pPr/>
              <a:t>16-07-2021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" name="Shape 9799"/>
          <p:cNvSpPr/>
          <p:nvPr/>
        </p:nvSpPr>
        <p:spPr>
          <a:xfrm>
            <a:off x="0" y="220785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0" name="Shape 980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01" name="Shape 98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02" name="Shape 9802"/>
          <p:cNvSpPr/>
          <p:nvPr/>
        </p:nvSpPr>
        <p:spPr>
          <a:xfrm>
            <a:off x="0" y="0"/>
            <a:ext cx="9144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3" name="Shape 980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04" name="Shape 980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05" name="Shape 980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3d-mapping-using-lidar" TargetMode="External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journals.sagepub.com/" TargetMode="External" /><Relationship Id="rId4" Type="http://schemas.openxmlformats.org/officeDocument/2006/relationships/hyperlink" Target="https://link.springer.com/article" TargetMode="Externa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5" name="Shape 9665"/>
          <p:cNvSpPr txBox="1">
            <a:spLocks noGrp="1"/>
          </p:cNvSpPr>
          <p:nvPr>
            <p:ph type="subTitle" idx="1"/>
          </p:nvPr>
        </p:nvSpPr>
        <p:spPr>
          <a:xfrm>
            <a:off x="457200" y="3505200"/>
            <a:ext cx="8382000" cy="266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</a:p>
          <a:p>
            <a:pPr lvl="0">
              <a:spcBef>
                <a:spcPts val="0"/>
              </a:spcBef>
              <a:buSzPct val="25000"/>
            </a:pPr>
            <a:endParaRPr lang="en-US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By 			             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SzPct val="25000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Roshani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katara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       Dr.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Dushyant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</a:t>
            </a:r>
            <a:b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M. Tech, Scholar, ECE, 			          Professor</a:t>
            </a:r>
          </a:p>
          <a:p>
            <a:pPr lvl="0">
              <a:spcBef>
                <a:spcPts val="320"/>
              </a:spcBef>
              <a:buSzPct val="25000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1900040315002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(2019-2021) 			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of ECE</a:t>
            </a:r>
          </a:p>
          <a:p>
            <a:pPr>
              <a:spcBef>
                <a:spcPts val="320"/>
              </a:spcBef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B S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Tech. Campus,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Bichpuri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R B S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Tech. Campus,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Bichpuri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spcBef>
                <a:spcPts val="320"/>
              </a:spcBef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Agra(U.P), India                                                      Agra(U.P), India 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66" name="Shape 9666" descr="C:\Users\asus\Desktop\aktu.jpe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2400" y="12192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67" name="Shape 9667"/>
          <p:cNvSpPr txBox="1"/>
          <p:nvPr/>
        </p:nvSpPr>
        <p:spPr>
          <a:xfrm>
            <a:off x="381000" y="381000"/>
            <a:ext cx="8382000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Times New Roman" pitchFamily="18" charset="0"/>
                <a:cs typeface="Times New Roman" pitchFamily="18" charset="0"/>
              </a:rPr>
              <a:t>Dr. A. P. J. ABDUL KALAM TECHNICAL UNIVERSITY, LUCKNOW</a:t>
            </a:r>
          </a:p>
        </p:txBody>
      </p:sp>
      <p:sp>
        <p:nvSpPr>
          <p:cNvPr id="9668" name="Shape 9668"/>
          <p:cNvSpPr txBox="1"/>
          <p:nvPr/>
        </p:nvSpPr>
        <p:spPr>
          <a:xfrm>
            <a:off x="685800" y="2286000"/>
            <a:ext cx="7848600" cy="1446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 NOVEL APPROACH OF 3D SURFACE MAPPING USING LIDAR TECHNOLOGY AND USE OF OUTPUT DATA IN COMBAT STRATEGIES IN DEFENCE</a:t>
            </a: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1" name="Shape 99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PURPOSE OF SYSTEM : - </a:t>
            </a:r>
          </a:p>
        </p:txBody>
      </p:sp>
      <p:sp>
        <p:nvSpPr>
          <p:cNvPr id="9922" name="Shape 992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Developing a lidar 3D surface navigation and modelling system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Testing of various algorithms to processing the 3D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Processing data and convert it into 3D coordinate point data that can be projected the 3D image of the 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Applying resolution implementation and cohesion techniques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With this system , minor object can be detected from battle field such as weapon no of enemy and exact possible of terrain of the battlefield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And find out exact position of enemy and their capacity.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The purpose of this system is to do scanning by going to low height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7" name="Shape 991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Components used : -</a:t>
            </a:r>
          </a:p>
        </p:txBody>
      </p:sp>
      <p:sp>
        <p:nvSpPr>
          <p:cNvPr id="9918" name="Shape 9918"/>
          <p:cNvSpPr txBox="1">
            <a:spLocks noGrp="1"/>
          </p:cNvSpPr>
          <p:nvPr>
            <p:ph type="body" idx="1"/>
          </p:nvPr>
        </p:nvSpPr>
        <p:spPr>
          <a:xfrm>
            <a:off x="457193" y="1943917"/>
            <a:ext cx="8229600" cy="408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Arduino mega 2560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 Microchip atmega 2560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Lidar module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Lm 2596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2349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wemos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2349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ultrasonic module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9" name="Shape 9479"/>
          <p:cNvSpPr txBox="1">
            <a:spLocks noGrp="1"/>
          </p:cNvSpPr>
          <p:nvPr>
            <p:ph type="body" idx="1"/>
          </p:nvPr>
        </p:nvSpPr>
        <p:spPr>
          <a:xfrm>
            <a:off x="457200" y="845125"/>
            <a:ext cx="8229600" cy="56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480" name="Shape 9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5124"/>
            <a:ext cx="8229600" cy="56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3" name="Shape 969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Flow diagram of lidar :- </a:t>
            </a:r>
          </a:p>
        </p:txBody>
      </p:sp>
      <p:sp>
        <p:nvSpPr>
          <p:cNvPr id="9694" name="Shape 96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695" name="Shape 9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2" name="Shape 9892"/>
          <p:cNvSpPr txBox="1">
            <a:spLocks noGrp="1"/>
          </p:cNvSpPr>
          <p:nvPr>
            <p:ph type="title"/>
          </p:nvPr>
        </p:nvSpPr>
        <p:spPr>
          <a:xfrm>
            <a:off x="651152" y="572062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Working of project : -</a:t>
            </a:r>
          </a:p>
        </p:txBody>
      </p:sp>
      <p:sp>
        <p:nvSpPr>
          <p:cNvPr id="9893" name="Shape 9893"/>
          <p:cNvSpPr txBox="1"/>
          <p:nvPr/>
        </p:nvSpPr>
        <p:spPr>
          <a:xfrm>
            <a:off x="457195" y="200598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It scan object Object on the surface Using laser light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Help to make 3 d model of his shape A device emitt laser signal on a surface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 when the reaches the object and reflect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then the reciever received those signal on a surface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When the ig reaches the object the reflect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Then the receiver recieves those signal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Then we make 3d coordinate representation according to the calculation of the return time and wave speed And then represent all coordinate in combine form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Servo motor move the laser sig to different direction untill the signal reaches an object 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" name="Shape 969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Types of lidar : - </a:t>
            </a:r>
          </a:p>
        </p:txBody>
      </p:sp>
      <p:sp>
        <p:nvSpPr>
          <p:cNvPr id="9698" name="Shape 96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699" name="Shape 96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071675"/>
            <a:ext cx="6858000" cy="39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5" name="Shape 9895"/>
          <p:cNvSpPr txBox="1">
            <a:spLocks noGrp="1"/>
          </p:cNvSpPr>
          <p:nvPr>
            <p:ph type="title"/>
          </p:nvPr>
        </p:nvSpPr>
        <p:spPr>
          <a:xfrm>
            <a:off x="457200" y="64292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Hardware setup :- </a:t>
            </a:r>
          </a:p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b="1"/>
          </a:p>
        </p:txBody>
      </p:sp>
      <p:sp>
        <p:nvSpPr>
          <p:cNvPr id="9896" name="Shape 98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897" name="Shape 98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50" y="1633525"/>
            <a:ext cx="8229600" cy="48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1" name="Shape 970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Methodology : -</a:t>
            </a:r>
          </a:p>
        </p:txBody>
      </p:sp>
      <p:sp>
        <p:nvSpPr>
          <p:cNvPr id="9702" name="Shape 9702"/>
          <p:cNvSpPr txBox="1">
            <a:spLocks noGrp="1"/>
          </p:cNvSpPr>
          <p:nvPr>
            <p:ph type="body" idx="1"/>
          </p:nvPr>
        </p:nvSpPr>
        <p:spPr>
          <a:xfrm>
            <a:off x="251791" y="1524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/>
              <a:t>Light detection and ranging is a technology similar to radar using laser instead of radio waves . Lidar principal is pretty easy to understand  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/>
              <a:t>It emits a laser pulse on a surface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/>
              <a:t>Catches the reflected laser back to the lidar pulse source with 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/>
              <a:t>Measure the time laser travelled 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/>
              <a:t>Calculate the distance from sources with the formula “ distance = ( speed of light x time elapsed ) / 2</a:t>
            </a:r>
          </a:p>
          <a:p>
            <a:pPr marL="457200" lvl="0" indent="-245109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300"/>
              <a:t>This process is repeated a million times by lidar instrument and ends up producing a complex map of the surveyed area known as a 3d point cloud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7" name="Shape 9787"/>
          <p:cNvSpPr txBox="1">
            <a:spLocks noGrp="1"/>
          </p:cNvSpPr>
          <p:nvPr>
            <p:ph type="title"/>
          </p:nvPr>
        </p:nvSpPr>
        <p:spPr>
          <a:xfrm rot="-626" flipH="1">
            <a:off x="435370" y="541724"/>
            <a:ext cx="8239800" cy="9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Applications :-</a:t>
            </a:r>
          </a:p>
        </p:txBody>
      </p:sp>
      <p:sp>
        <p:nvSpPr>
          <p:cNvPr id="9788" name="Shape 9788"/>
          <p:cNvSpPr txBox="1">
            <a:spLocks noGrp="1"/>
          </p:cNvSpPr>
          <p:nvPr>
            <p:ph type="body" idx="1"/>
          </p:nvPr>
        </p:nvSpPr>
        <p:spPr>
          <a:xfrm>
            <a:off x="0" y="1524962"/>
            <a:ext cx="8229600" cy="502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/>
              <a:t>Military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/>
              <a:t>Self driving car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/>
              <a:t>Agriculture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/>
              <a:t>Atmosphere remote sensing and meterold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/>
              <a:t>Astronomy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/>
              <a:t>Land management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/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US" sz="1900"/>
              <a:t>Climate change </a:t>
            </a:r>
          </a:p>
          <a:p>
            <a:pPr marL="571500" lvl="0" indent="-34290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900"/>
          </a:p>
          <a:p>
            <a:pPr marL="571500" lvl="0" indent="-342900" algn="l" rtl="0">
              <a:spcBef>
                <a:spcPts val="0"/>
              </a:spcBef>
              <a:buSzPct val="100000"/>
              <a:buFont typeface="Arial"/>
              <a:buChar char="-"/>
            </a:pPr>
            <a:r>
              <a:rPr lang="en-US" sz="1900"/>
              <a:t>Robitics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9" name="Shape 989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Result :-</a:t>
            </a:r>
          </a:p>
        </p:txBody>
      </p:sp>
      <p:sp>
        <p:nvSpPr>
          <p:cNvPr id="9900" name="Shape 99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901" name="Shape 99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600" cy="46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5" name="Shape 97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Content : -</a:t>
            </a:r>
          </a:p>
        </p:txBody>
      </p:sp>
      <p:sp>
        <p:nvSpPr>
          <p:cNvPr id="9726" name="Shape 97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826400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Abstract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About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Background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Purpose of system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Components used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Block diagram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Flow diagram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Working diagram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Hardware setup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Methology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project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Application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Conculsion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Future scope </a:t>
            </a: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" name="Shape 991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Scanning result of an object : -</a:t>
            </a:r>
          </a:p>
        </p:txBody>
      </p:sp>
      <p:sp>
        <p:nvSpPr>
          <p:cNvPr id="9913" name="Shape 99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914" name="Shape 99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0" name="Shape 9790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Conclusion : - </a:t>
            </a:r>
          </a:p>
        </p:txBody>
      </p:sp>
      <p:sp>
        <p:nvSpPr>
          <p:cNvPr id="9791" name="Shape 979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SzPct val="100000"/>
            </a:pPr>
            <a:r>
              <a:rPr lang="en-US" sz="1900"/>
              <a:t>Lidar has the superior performance than tha pre- existing radar and sonar technology due to its high accuracy and resolution . 3D mapping is required particularly to build the map of any given surrounding . 3D mapping using lidar is very accurate, reliable and cost effective . Lidar is mounted on a fingered v servo motor which maps the given environment in 3D.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1" name="Shape 9761"/>
          <p:cNvSpPr txBox="1">
            <a:spLocks noGrp="1"/>
          </p:cNvSpPr>
          <p:nvPr>
            <p:ph type="title"/>
          </p:nvPr>
        </p:nvSpPr>
        <p:spPr>
          <a:xfrm>
            <a:off x="703570" y="56838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Future scope : - </a:t>
            </a:r>
          </a:p>
        </p:txBody>
      </p:sp>
      <p:sp>
        <p:nvSpPr>
          <p:cNvPr id="9762" name="Shape 976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This device can be made compact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range can be varied about 20 cm to 200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/>
              <a:t>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it can be prepared for fast processing fast 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/>
              <a:t>      cm be done if multiple micro controller is used wife 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Weight can be reduced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4" name="Shape 9764"/>
          <p:cNvSpPr txBox="1">
            <a:spLocks noGrp="1"/>
          </p:cNvSpPr>
          <p:nvPr>
            <p:ph type="title"/>
          </p:nvPr>
        </p:nvSpPr>
        <p:spPr>
          <a:xfrm>
            <a:off x="810600" y="236186"/>
            <a:ext cx="83334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Reference :-</a:t>
            </a:r>
          </a:p>
        </p:txBody>
      </p:sp>
      <p:sp>
        <p:nvSpPr>
          <p:cNvPr id="9765" name="Shape 9765"/>
          <p:cNvSpPr txBox="1"/>
          <p:nvPr/>
        </p:nvSpPr>
        <p:spPr>
          <a:xfrm>
            <a:off x="124644" y="1901586"/>
            <a:ext cx="8894700" cy="47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cost-effective 3 - dimensional(3D) mapping of internal structures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Detection and Ranging (LiDAR), Authors:  VandanaV , Yashaswini S , Vidya B, PaperID: IJERTCONV6IS13090 , Volume &amp; Issue : NCESC –2018  (Volume6 Issue13) ,Published (FirstOnline) : 24-04-2018 ,ISSN  (Online) : 2278-0181  , Publisher Name :IJERT .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https://www.ijert.org/3d-mapping-using-lidar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Airborne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LiDAR Technology :A Review of Data Collection and Processing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by Bharat Lohani Sudhasheelgosh ,Proceeding of  thenational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academy of sciences ,indiasectionA :Physical Sciences 87,567-579(2017).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https://link.springer.com/article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/10.1007%2Fs40010-017-0435-9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light detection and ranging technology with photogrammetryin highway location and design by David Veneziano ,Riginald, solueyrette ,Shauna Hallmark, Volume 1836, first published January 1, 2003. 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https://journals.sagepub.com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/doi/ 10.3141/1836-01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4.W.Shen ,J.Zhangand F.Yuan,"Anewalgorithm of buildingboundary extraction basedon LIDAR data ,"201119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International Conferenceon  Geoinformatics,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Shanghai,  2011,  pp.1-4.doi:10.1109 /GeoInformatics.2011.5981049.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7" name="Shape 9767"/>
          <p:cNvSpPr txBox="1">
            <a:spLocks noGrp="1"/>
          </p:cNvSpPr>
          <p:nvPr>
            <p:ph type="body" idx="1"/>
          </p:nvPr>
        </p:nvSpPr>
        <p:spPr>
          <a:xfrm>
            <a:off x="457200" y="1904999"/>
            <a:ext cx="8229600" cy="54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/>
              <a:t>Monocular</a:t>
            </a:r>
            <a:r>
              <a:rPr lang="en-US" sz="2000">
                <a:solidFill>
                  <a:srgbClr val="000000"/>
                </a:solidFill>
              </a:rPr>
              <a:t> Camera Localization in Prior LiDAR  Maps with 2D-3D Line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Correspondences by HuaiYu and WeikunZhen and Wen YangandJi Zhangand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Sebastian Scherer, Proceedings of(IROS)IEEE/RSJ International Conferenceon </a:t>
            </a:r>
          </a:p>
        </p:txBody>
      </p:sp>
      <p:sp>
        <p:nvSpPr>
          <p:cNvPr id="9768" name="Shape 9768"/>
          <p:cNvSpPr/>
          <p:nvPr/>
        </p:nvSpPr>
        <p:spPr>
          <a:xfrm>
            <a:off x="734672" y="681225"/>
            <a:ext cx="5723700" cy="838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0000"/>
              </a:buClr>
              <a:buSzPct val="250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contd..... :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0" name="Shape 9880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ABSTRACT : - </a:t>
            </a:r>
          </a:p>
        </p:txBody>
      </p:sp>
      <p:sp>
        <p:nvSpPr>
          <p:cNvPr id="9881" name="Shape 98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spcBef>
                <a:spcPts val="0"/>
              </a:spcBef>
              <a:buSzPct val="85000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projrct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 present a 3D surface mapping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Technic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This project is based 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employed as remote sensing method which uses light within the type of a pulsed laser to live range with variety of military and Arial used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nowdays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This advanced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military system will be won't to minister local patch area and may also scan suspicious robot and drone.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makes uses of light in the form of pulsed laser to measure ranges. It makes a 3D image formed by coordinate scanned through it. We can use this 3D image for further processing and decision making 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" name="Shape 9728"/>
          <p:cNvSpPr txBox="1">
            <a:spLocks noGrp="1"/>
          </p:cNvSpPr>
          <p:nvPr>
            <p:ph type="title"/>
          </p:nvPr>
        </p:nvSpPr>
        <p:spPr>
          <a:xfrm>
            <a:off x="666300" y="0"/>
            <a:ext cx="8926200" cy="16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: -</a:t>
            </a:r>
          </a:p>
        </p:txBody>
      </p:sp>
      <p:sp>
        <p:nvSpPr>
          <p:cNvPr id="9729" name="Shape 9729"/>
          <p:cNvSpPr txBox="1">
            <a:spLocks noGrp="1"/>
          </p:cNvSpPr>
          <p:nvPr>
            <p:ph type="body" idx="1"/>
          </p:nvPr>
        </p:nvSpPr>
        <p:spPr>
          <a:xfrm>
            <a:off x="393150" y="9144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 light detection and ranging ) . It is an optical remote sensing    technology that can measure the distance,  other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propertie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target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ilumanting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target with light , often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useing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pulse from a laser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It's advance version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sonar . The disadvantages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sona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there low frequency and precision . In contrast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sonar , the new evolving of technology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has very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frequencie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precision , especially for short distance measurement 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technology has several advantage over the pre- existing technology of radar and sonar as it is much more accurate and reliable 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based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has a precision of 0.1 m along with sufficient horizontal resolution . </a:t>
            </a: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defence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there is always need of best information of ground to make combat Strategies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1" name="Shape 9731"/>
          <p:cNvSpPr txBox="1">
            <a:spLocks noGrp="1"/>
          </p:cNvSpPr>
          <p:nvPr>
            <p:ph type="body" idx="1"/>
          </p:nvPr>
        </p:nvSpPr>
        <p:spPr>
          <a:xfrm>
            <a:off x="221700" y="615804"/>
            <a:ext cx="86175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Various methods are used to fulfill such need. Aerial photography is one of the most        common method but this method gives only two dimensions information about area 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But 3D mapping can give greater results with 3D coordinate data . 2D image gives information about any object any object but 3D data can give the information of height of the object . In this project we are designing a system that can make 3D mesh from the collected 3D data 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It's is better to get 3D area image of area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important sensor in 3D detection system  It generated prices , high quality , and sometimes even a three - dimensional map of the environment that it scans 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system consists of a scanner , laser , and sometimes specialists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gps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receiver as   well other elements that are essential for data collection and analysis are optic and photo detector 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9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buSzPct val="25000"/>
              <a:buNone/>
            </a:pP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" name="Shape 9733"/>
          <p:cNvSpPr txBox="1">
            <a:spLocks noGrp="1"/>
          </p:cNvSpPr>
          <p:nvPr>
            <p:ph type="title"/>
          </p:nvPr>
        </p:nvSpPr>
        <p:spPr>
          <a:xfrm>
            <a:off x="665018" y="422572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ABOUT OF LIDAR TECHNOLOGY : - </a:t>
            </a:r>
          </a:p>
        </p:txBody>
      </p:sp>
      <p:sp>
        <p:nvSpPr>
          <p:cNvPr id="9734" name="Shape 9734"/>
          <p:cNvSpPr txBox="1">
            <a:spLocks noGrp="1"/>
          </p:cNvSpPr>
          <p:nvPr>
            <p:ph type="body" idx="1"/>
          </p:nvPr>
        </p:nvSpPr>
        <p:spPr>
          <a:xfrm>
            <a:off x="457200" y="2334490"/>
            <a:ext cx="8229600" cy="54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Lidar was invented in the early 1960,shortly after the invention the laser</a:t>
            </a:r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Its first application came in metrology,where the national center for atmospheric research used to measure cloud and aerosol.</a:t>
            </a:r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The general public became aware of the accuracy and usefulness of lidar system in 1971 during the Apollo 15 mission. When astronaut used a laser altimeter to map surface of the moon.</a:t>
            </a:r>
          </a:p>
          <a:p>
            <a:pPr marL="457200" lvl="0" indent="-22225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900"/>
              <a:t>1995- first commercial airborne lidar system developed.</a:t>
            </a:r>
          </a:p>
          <a:p>
            <a:pPr marL="457200" lvl="0" indent="-222250" algn="l" rtl="0">
              <a:spcBef>
                <a:spcPts val="0"/>
              </a:spcBef>
              <a:buSzPct val="100000"/>
            </a:pPr>
            <a:r>
              <a:rPr lang="en-US" sz="1900"/>
              <a:t>Lidar was used in the 1970 by NASA who used this laser romte seeing technology in its development of spacecraft 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5" name="Shape 97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776" name="Shape 97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Lidar scanner were capable of producing 2000 to 25000 pulses per second and were mainly being used for topographic mapping of the earth's surface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lidar instrument of lidar system 1. Laser 2. Detector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/>
              <a:t>      And most of the lidar system works on the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/>
              <a:t>      Principle of the time of light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/>
              <a:t> </a:t>
            </a:r>
          </a:p>
          <a:p>
            <a:pPr marL="457200" lvl="0" indent="-228600" algn="l" rtl="0">
              <a:spcBef>
                <a:spcPts val="0"/>
              </a:spcBef>
              <a:buSzPct val="100000"/>
            </a:pPr>
            <a:r>
              <a:rPr lang="en-US" sz="2000"/>
              <a:t>While the rider system can not works in such harsh environments .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3" name="Shape 9883"/>
          <p:cNvSpPr txBox="1">
            <a:spLocks noGrp="1"/>
          </p:cNvSpPr>
          <p:nvPr>
            <p:ph type="title"/>
          </p:nvPr>
        </p:nvSpPr>
        <p:spPr>
          <a:xfrm>
            <a:off x="0" y="720424"/>
            <a:ext cx="8229600" cy="12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     Lidar uses laser light : - </a:t>
            </a:r>
          </a:p>
        </p:txBody>
      </p:sp>
      <p:sp>
        <p:nvSpPr>
          <p:cNvPr id="9884" name="Shape 9884"/>
          <p:cNvSpPr txBox="1">
            <a:spLocks noGrp="1"/>
          </p:cNvSpPr>
          <p:nvPr>
            <p:ph type="body" idx="1"/>
          </p:nvPr>
        </p:nvSpPr>
        <p:spPr>
          <a:xfrm>
            <a:off x="457212" y="198119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Concept of laser beam was first presented by Einstein in 1971.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Laser is a device for producing a very narrow beam of highly intensive monichromatic cohesent light.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Why to use lidar :- because the speed and accuracy laser is too much.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600 - 1000 nm lases is used for non scientists application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/>
              <a:t>1500 mm laser is used for military application.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5" name="Shape 9925"/>
          <p:cNvSpPr txBox="1">
            <a:spLocks noGrp="1"/>
          </p:cNvSpPr>
          <p:nvPr>
            <p:ph type="title"/>
          </p:nvPr>
        </p:nvSpPr>
        <p:spPr>
          <a:xfrm>
            <a:off x="457200" y="651166"/>
            <a:ext cx="8229600" cy="13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Components of lidar system : -</a:t>
            </a:r>
          </a:p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b="1"/>
          </a:p>
        </p:txBody>
      </p:sp>
      <p:sp>
        <p:nvSpPr>
          <p:cNvPr id="9926" name="Shape 9926"/>
          <p:cNvSpPr txBox="1"/>
          <p:nvPr/>
        </p:nvSpPr>
        <p:spPr>
          <a:xfrm>
            <a:off x="192822" y="-2"/>
            <a:ext cx="7758600" cy="48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Photodetector</a:t>
            </a: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electronic receiver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</a:t>
            </a: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optices.                   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aircraft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900">
                <a:solidFill>
                  <a:schemeClr val="dk1"/>
                </a:solidFill>
              </a:rPr>
              <a:t>Ultrasonic module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Microsoft Office PowerPoint</Application>
  <PresentationFormat>On-screen Show (4:3)</PresentationFormat>
  <Paragraphs>180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Clarity</vt:lpstr>
      <vt:lpstr>Clarity</vt:lpstr>
      <vt:lpstr>PowerPoint Presentation</vt:lpstr>
      <vt:lpstr>Content : -</vt:lpstr>
      <vt:lpstr>ABSTRACT : - </vt:lpstr>
      <vt:lpstr>INTRODUCTION : -</vt:lpstr>
      <vt:lpstr>PowerPoint Presentation</vt:lpstr>
      <vt:lpstr>ABOUT OF LIDAR TECHNOLOGY : - </vt:lpstr>
      <vt:lpstr>PowerPoint Presentation</vt:lpstr>
      <vt:lpstr>     Lidar uses laser light : - </vt:lpstr>
      <vt:lpstr>Components of lidar system : - </vt:lpstr>
      <vt:lpstr>PURPOSE OF SYSTEM : - </vt:lpstr>
      <vt:lpstr>Components used : -</vt:lpstr>
      <vt:lpstr>PowerPoint Presentation</vt:lpstr>
      <vt:lpstr>Flow diagram of lidar :- </vt:lpstr>
      <vt:lpstr>Working of project : -</vt:lpstr>
      <vt:lpstr>Types of lidar : - </vt:lpstr>
      <vt:lpstr>Hardware setup :-  </vt:lpstr>
      <vt:lpstr>Methodology : -</vt:lpstr>
      <vt:lpstr>Applications :-</vt:lpstr>
      <vt:lpstr>Result :-</vt:lpstr>
      <vt:lpstr>Scanning result of an object : -</vt:lpstr>
      <vt:lpstr>PowerPoint Presentation</vt:lpstr>
      <vt:lpstr>Conclusion : - </vt:lpstr>
      <vt:lpstr>Future scope : - </vt:lpstr>
      <vt:lpstr>Reference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919634915255</cp:lastModifiedBy>
  <cp:revision>2</cp:revision>
  <dcterms:modified xsi:type="dcterms:W3CDTF">2021-07-16T15:26:45Z</dcterms:modified>
</cp:coreProperties>
</file>