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061" y="2125910"/>
            <a:ext cx="111934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React</a:t>
            </a:r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项目初始化和目录结构</a:t>
            </a: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">
            <a:extLst>
              <a:ext uri="{FF2B5EF4-FFF2-40B4-BE49-F238E27FC236}">
                <a16:creationId xmlns:a16="http://schemas.microsoft.com/office/drawing/2014/main" id="{DC7B6024-0642-4FC8-A3A7-6879EDBAA321}"/>
              </a:ext>
            </a:extLst>
          </p:cNvPr>
          <p:cNvSpPr/>
          <p:nvPr/>
        </p:nvSpPr>
        <p:spPr>
          <a:xfrm>
            <a:off x="979463" y="1897261"/>
            <a:ext cx="9476955" cy="13933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B30B4D-F36B-4F46-8922-4FEB08F3AD89}"/>
              </a:ext>
            </a:extLst>
          </p:cNvPr>
          <p:cNvSpPr txBox="1"/>
          <p:nvPr/>
        </p:nvSpPr>
        <p:spPr>
          <a:xfrm>
            <a:off x="979463" y="12725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使用官方的脚手架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B95958-F5A4-47AF-B5E0-65A8F0A45A09}"/>
              </a:ext>
            </a:extLst>
          </p:cNvPr>
          <p:cNvSpPr txBox="1"/>
          <p:nvPr/>
        </p:nvSpPr>
        <p:spPr>
          <a:xfrm>
            <a:off x="1145717" y="2013182"/>
            <a:ext cx="9008158" cy="116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b="1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npx</a:t>
            </a: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create-react-app &lt;</a:t>
            </a:r>
            <a:r>
              <a:rPr lang="en-US" altLang="zh-CN" sz="1600" b="1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projectname</a:t>
            </a: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能创建一个最基本的</a:t>
            </a: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react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项目。</a:t>
            </a:r>
            <a:endParaRPr lang="en-US" altLang="zh-CN" sz="1600" b="1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只做了</a:t>
            </a: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react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基本的搭建和构建，没有配上任何路由和状态管理。项目使用</a:t>
            </a:r>
            <a:r>
              <a:rPr lang="en-US" altLang="zh-CN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webpack</a:t>
            </a:r>
            <a:r>
              <a:rPr lang="zh-CN" altLang="en-US" sz="1600" b="1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构建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8E781C-2E2F-43C7-B49D-B247876817AF}"/>
              </a:ext>
            </a:extLst>
          </p:cNvPr>
          <p:cNvSpPr/>
          <p:nvPr/>
        </p:nvSpPr>
        <p:spPr>
          <a:xfrm>
            <a:off x="979463" y="13342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">
            <a:extLst>
              <a:ext uri="{FF2B5EF4-FFF2-40B4-BE49-F238E27FC236}">
                <a16:creationId xmlns:a16="http://schemas.microsoft.com/office/drawing/2014/main" id="{BA7B1E7D-2589-45C7-ABCD-3C74B2BCB35F}"/>
              </a:ext>
            </a:extLst>
          </p:cNvPr>
          <p:cNvSpPr/>
          <p:nvPr/>
        </p:nvSpPr>
        <p:spPr>
          <a:xfrm>
            <a:off x="979462" y="3985952"/>
            <a:ext cx="9476955" cy="1466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2BED0C-CFB5-450E-A36B-CA1D9531973B}"/>
              </a:ext>
            </a:extLst>
          </p:cNvPr>
          <p:cNvSpPr txBox="1"/>
          <p:nvPr/>
        </p:nvSpPr>
        <p:spPr>
          <a:xfrm>
            <a:off x="979463" y="341902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使用一些市场上的集成脚手架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35AF0C-94DE-4143-A6AA-D95518CA965B}"/>
              </a:ext>
            </a:extLst>
          </p:cNvPr>
          <p:cNvSpPr/>
          <p:nvPr/>
        </p:nvSpPr>
        <p:spPr>
          <a:xfrm>
            <a:off x="979463" y="348081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DD1D1B-9D02-4C93-B960-53F45E93AEB5}"/>
              </a:ext>
            </a:extLst>
          </p:cNvPr>
          <p:cNvSpPr txBox="1"/>
          <p:nvPr/>
        </p:nvSpPr>
        <p:spPr>
          <a:xfrm>
            <a:off x="1213861" y="4162926"/>
            <a:ext cx="9008158" cy="116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官方脚手架提供的项目模板非常简单，因此也有很多集成的脚手架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典型的比如</a:t>
            </a:r>
            <a:r>
              <a:rPr lang="en-US" altLang="zh-CN" sz="1600" b="1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umi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。这一类脚手架创建出来的项目会集成好很多功能，比如路由，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mock</a:t>
            </a:r>
          </a:p>
        </p:txBody>
      </p:sp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88FC2F5A-90A2-4A8C-873B-BC6FB0259472}"/>
              </a:ext>
            </a:extLst>
          </p:cNvPr>
          <p:cNvSpPr/>
          <p:nvPr/>
        </p:nvSpPr>
        <p:spPr>
          <a:xfrm>
            <a:off x="680082" y="3693777"/>
            <a:ext cx="2189040" cy="619126"/>
          </a:xfrm>
          <a:prstGeom prst="snip2DiagRect">
            <a:avLst/>
          </a:prstGeom>
          <a:solidFill>
            <a:srgbClr val="9ADBF7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000" dirty="0"/>
              <a:t>React-</a:t>
            </a:r>
            <a:r>
              <a:rPr lang="en-US" altLang="zh-CN" sz="2000" dirty="0" err="1"/>
              <a:t>dom</a:t>
            </a:r>
            <a:endParaRPr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2983909" y="3763471"/>
            <a:ext cx="7040935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提供一些</a:t>
            </a:r>
            <a:r>
              <a:rPr lang="en-US" altLang="zh-CN" sz="1800" dirty="0" err="1"/>
              <a:t>dom</a:t>
            </a:r>
            <a:r>
              <a:rPr lang="zh-CN" altLang="en-US" sz="1800" dirty="0"/>
              <a:t>操作方法用于把</a:t>
            </a:r>
            <a:r>
              <a:rPr lang="en-US" altLang="zh-CN" sz="1800" dirty="0"/>
              <a:t>react</a:t>
            </a:r>
            <a:r>
              <a:rPr lang="zh-CN" altLang="en-US" sz="1800" dirty="0"/>
              <a:t>创建出来的</a:t>
            </a:r>
            <a:r>
              <a:rPr lang="en-US" altLang="zh-CN" sz="1800" dirty="0"/>
              <a:t>react</a:t>
            </a:r>
            <a:r>
              <a:rPr lang="zh-CN" altLang="en-US" sz="1800" dirty="0"/>
              <a:t>对象挂载到真正的</a:t>
            </a:r>
            <a:r>
              <a:rPr lang="en-US" altLang="zh-CN" sz="1800" dirty="0" err="1"/>
              <a:t>htmldom</a:t>
            </a:r>
            <a:r>
              <a:rPr lang="zh-CN" altLang="en-US" sz="1800" dirty="0"/>
              <a:t>中，或者从</a:t>
            </a:r>
            <a:r>
              <a:rPr lang="en-US" altLang="zh-CN" sz="1800" dirty="0" err="1"/>
              <a:t>htmldom</a:t>
            </a:r>
            <a:r>
              <a:rPr lang="zh-CN" altLang="en-US" sz="1800" dirty="0"/>
              <a:t>中卸载。核心作用类似于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的</a:t>
            </a:r>
            <a:r>
              <a:rPr lang="en-US" altLang="zh-CN" sz="1800" dirty="0"/>
              <a:t>mount</a:t>
            </a:r>
            <a:r>
              <a:rPr lang="zh-CN" altLang="en-US" sz="1800" dirty="0"/>
              <a:t>。</a:t>
            </a:r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88FC2F5A-90A2-4A8C-873B-BC6FB0259472}"/>
              </a:ext>
            </a:extLst>
          </p:cNvPr>
          <p:cNvSpPr/>
          <p:nvPr/>
        </p:nvSpPr>
        <p:spPr>
          <a:xfrm>
            <a:off x="680082" y="1364923"/>
            <a:ext cx="2189040" cy="619126"/>
          </a:xfrm>
          <a:prstGeom prst="snip2Diag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22" rIns="45722" anchor="ctr"/>
          <a:lstStyle/>
          <a:p>
            <a:pPr algn="ctr" defTabSz="914372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react</a:t>
            </a:r>
            <a:endParaRPr lang="zh-CN" altLang="en-US" sz="20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A6894824-CCB5-4B68-8E4F-5362FBF41F5A}"/>
              </a:ext>
            </a:extLst>
          </p:cNvPr>
          <p:cNvSpPr txBox="1"/>
          <p:nvPr/>
        </p:nvSpPr>
        <p:spPr>
          <a:xfrm>
            <a:off x="3162736" y="1386206"/>
            <a:ext cx="6924188" cy="6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7471" tIns="67471" rIns="67471" bIns="67471" anchor="ctr"/>
          <a:lstStyle>
            <a:lvl1pPr algn="l"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1800" dirty="0"/>
              <a:t>React</a:t>
            </a:r>
            <a:r>
              <a:rPr lang="zh-CN" altLang="en-US" sz="1800" dirty="0"/>
              <a:t>核心库，提供</a:t>
            </a:r>
            <a:r>
              <a:rPr lang="en-US" altLang="zh-CN" sz="1800" dirty="0"/>
              <a:t>react</a:t>
            </a:r>
            <a:r>
              <a:rPr lang="zh-CN" altLang="en-US" sz="1800" dirty="0"/>
              <a:t>的个个功能。</a:t>
            </a:r>
            <a:endPara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396033" y="14730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两个核心库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396033" y="20909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2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2D57-7340-3C55-5457-8E8570A61A98}"/>
              </a:ext>
            </a:extLst>
          </p:cNvPr>
          <p:cNvSpPr txBox="1"/>
          <p:nvPr/>
        </p:nvSpPr>
        <p:spPr>
          <a:xfrm>
            <a:off x="86745" y="77545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项目组件关系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5BC5A3-3CDB-46A0-F166-BAD74F554D8B}"/>
              </a:ext>
            </a:extLst>
          </p:cNvPr>
          <p:cNvSpPr/>
          <p:nvPr/>
        </p:nvSpPr>
        <p:spPr>
          <a:xfrm>
            <a:off x="86745" y="139337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09A884-8E75-4A6C-956B-9265D6C876C9}"/>
              </a:ext>
            </a:extLst>
          </p:cNvPr>
          <p:cNvSpPr/>
          <p:nvPr/>
        </p:nvSpPr>
        <p:spPr>
          <a:xfrm>
            <a:off x="1845577" y="1918982"/>
            <a:ext cx="1744910" cy="1025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r>
              <a:rPr lang="zh-CN" altLang="en-US" dirty="0"/>
              <a:t>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A36EDF-9034-4998-8546-37F4647C93AD}"/>
              </a:ext>
            </a:extLst>
          </p:cNvPr>
          <p:cNvSpPr/>
          <p:nvPr/>
        </p:nvSpPr>
        <p:spPr>
          <a:xfrm>
            <a:off x="443564" y="5697173"/>
            <a:ext cx="4548936" cy="5051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后续所有的组件，都作为</a:t>
            </a:r>
            <a:r>
              <a:rPr lang="en-US" altLang="zh-CN" dirty="0"/>
              <a:t>app</a:t>
            </a:r>
            <a:r>
              <a:rPr lang="zh-CN" altLang="en-US" dirty="0"/>
              <a:t>的子组件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FC9B70-B5FF-4A94-BC46-698685AE2BC4}"/>
              </a:ext>
            </a:extLst>
          </p:cNvPr>
          <p:cNvSpPr/>
          <p:nvPr/>
        </p:nvSpPr>
        <p:spPr>
          <a:xfrm>
            <a:off x="487890" y="4009938"/>
            <a:ext cx="1525467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Page1</a:t>
            </a:r>
            <a:r>
              <a:rPr lang="zh-CN" altLang="en-US" dirty="0"/>
              <a:t>组件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43E552-95A8-43CB-874D-7AEE87406B5B}"/>
              </a:ext>
            </a:extLst>
          </p:cNvPr>
          <p:cNvSpPr/>
          <p:nvPr/>
        </p:nvSpPr>
        <p:spPr>
          <a:xfrm>
            <a:off x="2998246" y="4118995"/>
            <a:ext cx="1525467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Page2</a:t>
            </a:r>
            <a:r>
              <a:rPr lang="zh-CN" altLang="en-US" dirty="0"/>
              <a:t>组件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9862AC-7E79-4818-827A-21D82468A1E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250624" y="2944536"/>
            <a:ext cx="1467408" cy="10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4A4F5B5-E5A0-4595-BA7C-33C09C1F5B21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H="1" flipV="1">
            <a:off x="2718032" y="2944536"/>
            <a:ext cx="1042948" cy="117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EF0238-2055-4DF0-B2F8-611851BE20D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90487" y="2431759"/>
            <a:ext cx="351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11068D4-1ED9-4CFD-AA4A-4DAA22ECE2D9}"/>
              </a:ext>
            </a:extLst>
          </p:cNvPr>
          <p:cNvSpPr/>
          <p:nvPr/>
        </p:nvSpPr>
        <p:spPr>
          <a:xfrm>
            <a:off x="7201910" y="1784514"/>
            <a:ext cx="194624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</a:t>
            </a:r>
            <a:r>
              <a:rPr lang="zh-CN" altLang="en-US" dirty="0"/>
              <a:t>中的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</a:t>
            </a:r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E803AF-9007-4105-8491-2FCCD9413E55}"/>
              </a:ext>
            </a:extLst>
          </p:cNvPr>
          <p:cNvSpPr txBox="1"/>
          <p:nvPr/>
        </p:nvSpPr>
        <p:spPr>
          <a:xfrm>
            <a:off x="3905036" y="1784514"/>
            <a:ext cx="279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react-</a:t>
            </a:r>
            <a:r>
              <a:rPr lang="en-US" altLang="zh-CN" dirty="0" err="1"/>
              <a:t>dom</a:t>
            </a:r>
            <a:r>
              <a:rPr lang="zh-CN" altLang="en-US" dirty="0"/>
              <a:t>把</a:t>
            </a:r>
            <a:r>
              <a:rPr lang="en-US" altLang="zh-CN" dirty="0"/>
              <a:t>app</a:t>
            </a:r>
            <a:r>
              <a:rPr lang="zh-CN" altLang="en-US" dirty="0"/>
              <a:t>渲染到指定节点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3384533-8601-4CF5-9C33-12EAD0FC9FBE}"/>
              </a:ext>
            </a:extLst>
          </p:cNvPr>
          <p:cNvCxnSpPr>
            <a:stCxn id="21" idx="2"/>
          </p:cNvCxnSpPr>
          <p:nvPr/>
        </p:nvCxnSpPr>
        <p:spPr>
          <a:xfrm>
            <a:off x="8175033" y="3084808"/>
            <a:ext cx="0" cy="83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2A13E73-004E-4AD0-A962-FA9CD613D505}"/>
              </a:ext>
            </a:extLst>
          </p:cNvPr>
          <p:cNvSpPr/>
          <p:nvPr/>
        </p:nvSpPr>
        <p:spPr>
          <a:xfrm>
            <a:off x="6962664" y="3920000"/>
            <a:ext cx="2546097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项目显示</a:t>
            </a:r>
          </a:p>
        </p:txBody>
      </p:sp>
    </p:spTree>
    <p:extLst>
      <p:ext uri="{BB962C8B-B14F-4D97-AF65-F5344CB8AC3E}">
        <p14:creationId xmlns:p14="http://schemas.microsoft.com/office/powerpoint/2010/main" val="258247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187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Adobe 仿宋 Std R</vt:lpstr>
      <vt:lpstr>Helvetica Neue Medium</vt:lpstr>
      <vt:lpstr>Source Han Sans CN Normal</vt:lpstr>
      <vt:lpstr>等线</vt:lpstr>
      <vt:lpstr>等线 Light</vt:lpstr>
      <vt:lpstr>思源黑体 CN Bold</vt:lpstr>
      <vt:lpstr>思源黑体 CN Light</vt:lpstr>
      <vt:lpstr>思源黑体 CN Normal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Administrator</cp:lastModifiedBy>
  <cp:revision>26</cp:revision>
  <dcterms:created xsi:type="dcterms:W3CDTF">2022-03-28T09:24:54Z</dcterms:created>
  <dcterms:modified xsi:type="dcterms:W3CDTF">2023-07-02T08:20:34Z</dcterms:modified>
</cp:coreProperties>
</file>