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66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组件与</a:t>
            </a:r>
            <a:r>
              <a:rPr lang="en-US" altLang="zh-CN" sz="6600" b="1" dirty="0" err="1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jsx</a:t>
            </a:r>
            <a:endParaRPr lang="zh-CN" altLang="en-US" sz="6600" b="1" dirty="0">
              <a:solidFill>
                <a:schemeClr val="accent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组件化开发，定义一个基本组件得有东西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1F1B14-249F-F8AE-3E82-2EBC39839D2C}"/>
              </a:ext>
            </a:extLst>
          </p:cNvPr>
          <p:cNvSpPr/>
          <p:nvPr/>
        </p:nvSpPr>
        <p:spPr>
          <a:xfrm>
            <a:off x="2215159" y="1846053"/>
            <a:ext cx="2674189" cy="1350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html</a:t>
            </a:r>
            <a:r>
              <a:rPr lang="zh-CN" altLang="en-US" dirty="0"/>
              <a:t>模板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A50FDA-A3AD-4FBA-0974-81606DFF1EE5}"/>
              </a:ext>
            </a:extLst>
          </p:cNvPr>
          <p:cNvSpPr/>
          <p:nvPr/>
        </p:nvSpPr>
        <p:spPr>
          <a:xfrm>
            <a:off x="6892507" y="1846053"/>
            <a:ext cx="2674189" cy="1350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数据和方法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组件分类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2FD4E3-EA3B-0CD0-5105-4E32581A82AE}"/>
              </a:ext>
            </a:extLst>
          </p:cNvPr>
          <p:cNvSpPr/>
          <p:nvPr/>
        </p:nvSpPr>
        <p:spPr>
          <a:xfrm>
            <a:off x="939113" y="1556951"/>
            <a:ext cx="271849" cy="295192"/>
          </a:xfrm>
          <a:prstGeom prst="rect">
            <a:avLst/>
          </a:prstGeom>
          <a:solidFill>
            <a:srgbClr val="9AD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66F31-0A6B-9A8C-D779-43C7E70E41B4}"/>
              </a:ext>
            </a:extLst>
          </p:cNvPr>
          <p:cNvSpPr txBox="1"/>
          <p:nvPr/>
        </p:nvSpPr>
        <p:spPr>
          <a:xfrm>
            <a:off x="1210962" y="1491734"/>
            <a:ext cx="277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函数组件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6A1224-0B16-FAFE-B6AA-C58951D88FB9}"/>
              </a:ext>
            </a:extLst>
          </p:cNvPr>
          <p:cNvSpPr/>
          <p:nvPr/>
        </p:nvSpPr>
        <p:spPr>
          <a:xfrm>
            <a:off x="6372516" y="1519209"/>
            <a:ext cx="271849" cy="295192"/>
          </a:xfrm>
          <a:prstGeom prst="rect">
            <a:avLst/>
          </a:prstGeom>
          <a:solidFill>
            <a:srgbClr val="9ADB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9C790F-3E5E-262A-4A74-0519986007C2}"/>
              </a:ext>
            </a:extLst>
          </p:cNvPr>
          <p:cNvSpPr txBox="1"/>
          <p:nvPr/>
        </p:nvSpPr>
        <p:spPr>
          <a:xfrm>
            <a:off x="6508440" y="1466750"/>
            <a:ext cx="277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  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class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组件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DD5CA2-0DDC-EDEE-CD46-905E092B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02" y="2381250"/>
            <a:ext cx="4791075" cy="2095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576B82-8D21-9418-6827-65A64218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16" y="2232518"/>
            <a:ext cx="5626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906585" y="1428750"/>
            <a:ext cx="2189040" cy="619126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直接</a:t>
            </a:r>
            <a:r>
              <a:rPr lang="en-US" altLang="zh-CN" sz="2000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js</a:t>
            </a:r>
            <a:r>
              <a: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中混用</a:t>
            </a:r>
            <a:endParaRPr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210412" y="1498444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1800" dirty="0"/>
              <a:t>React</a:t>
            </a:r>
            <a:r>
              <a:rPr lang="zh-CN" altLang="en-US" sz="1800" dirty="0"/>
              <a:t>项目利用</a:t>
            </a:r>
            <a:r>
              <a:rPr lang="en-US" altLang="zh-CN" sz="1800" dirty="0"/>
              <a:t>babel</a:t>
            </a:r>
            <a:r>
              <a:rPr lang="zh-CN" altLang="en-US" sz="1800" dirty="0"/>
              <a:t>做了对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的编译，所以我们是可以直接在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里写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jsx</a:t>
            </a:r>
            <a:r>
              <a:rPr lang="zh-CN" altLang="en-US" sz="1800" dirty="0"/>
              <a:t>的</a:t>
            </a:r>
          </a:p>
          <a:p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906585" y="3540604"/>
            <a:ext cx="2189040" cy="619126"/>
          </a:xfrm>
          <a:prstGeom prst="snip2Diag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写法接近</a:t>
            </a:r>
            <a:r>
              <a:rPr lang="en-US" altLang="zh-CN" sz="2000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js</a:t>
            </a:r>
            <a:endParaRPr lang="zh-CN" altLang="en-US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210412" y="3610564"/>
            <a:ext cx="6924188" cy="127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800" dirty="0"/>
              <a:t>Jsx</a:t>
            </a:r>
            <a:r>
              <a:rPr lang="zh-CN" altLang="en-US" sz="1800" dirty="0"/>
              <a:t>几乎和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一样，不同点就在于，可以更方便的写</a:t>
            </a:r>
            <a:r>
              <a:rPr lang="en-US" altLang="zh-CN" sz="1800" dirty="0"/>
              <a:t>html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里，写在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里的</a:t>
            </a:r>
            <a:r>
              <a:rPr lang="en-US" altLang="zh-CN" sz="1800" dirty="0"/>
              <a:t>html</a:t>
            </a:r>
            <a:r>
              <a:rPr lang="zh-CN" altLang="en-US" sz="1800" dirty="0"/>
              <a:t>最后会被编译成一个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对象，我们也可以用</a:t>
            </a:r>
            <a:r>
              <a:rPr lang="en-US" altLang="zh-CN" sz="1800" dirty="0"/>
              <a:t>react</a:t>
            </a:r>
            <a:r>
              <a:rPr lang="zh-CN" altLang="en-US" sz="1800" dirty="0"/>
              <a:t>自带</a:t>
            </a:r>
            <a:r>
              <a:rPr lang="en-US" altLang="zh-CN" sz="1800" dirty="0" err="1"/>
              <a:t>createElement</a:t>
            </a:r>
            <a:r>
              <a:rPr lang="zh-CN" altLang="en-US" sz="1800" dirty="0"/>
              <a:t>创建这个对象</a:t>
            </a:r>
          </a:p>
          <a:p>
            <a:pPr>
              <a:lnSpc>
                <a:spcPct val="200000"/>
              </a:lnSpc>
            </a:pPr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jsx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的特点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86745" y="77545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jsx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代码的本质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86745" y="139337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ABE889-C443-07EA-0AD4-6BFA1304D478}"/>
              </a:ext>
            </a:extLst>
          </p:cNvPr>
          <p:cNvSpPr/>
          <p:nvPr/>
        </p:nvSpPr>
        <p:spPr>
          <a:xfrm>
            <a:off x="612956" y="1662344"/>
            <a:ext cx="2790251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一个组件</a:t>
            </a:r>
            <a:endParaRPr lang="en-US" altLang="zh-CN" dirty="0"/>
          </a:p>
          <a:p>
            <a:pPr algn="ctr"/>
            <a:r>
              <a:rPr lang="zh-CN" altLang="en-US" dirty="0"/>
              <a:t>（一个方法或者类）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6D6A94-D165-A9DD-5B3E-57BF9CB2EBFD}"/>
              </a:ext>
            </a:extLst>
          </p:cNvPr>
          <p:cNvSpPr/>
          <p:nvPr/>
        </p:nvSpPr>
        <p:spPr>
          <a:xfrm>
            <a:off x="719175" y="3445633"/>
            <a:ext cx="2790251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写一段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0A220-27DE-21F6-B668-1798341A10D8}"/>
              </a:ext>
            </a:extLst>
          </p:cNvPr>
          <p:cNvSpPr/>
          <p:nvPr/>
        </p:nvSpPr>
        <p:spPr>
          <a:xfrm>
            <a:off x="4988902" y="2714990"/>
            <a:ext cx="2790251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React-element</a:t>
            </a:r>
            <a:r>
              <a:rPr lang="zh-CN" altLang="en-US" dirty="0"/>
              <a:t>对象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BB9F2B-1F33-C810-67E4-8799A27CB85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403207" y="2110918"/>
            <a:ext cx="1585695" cy="10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E2A534-9F9E-0391-EFDE-F3DCF456995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509426" y="3163564"/>
            <a:ext cx="1479476" cy="73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4ED385D-4662-AACF-F110-01901B43F10D}"/>
              </a:ext>
            </a:extLst>
          </p:cNvPr>
          <p:cNvSpPr txBox="1"/>
          <p:nvPr/>
        </p:nvSpPr>
        <p:spPr>
          <a:xfrm>
            <a:off x="3655725" y="2184672"/>
            <a:ext cx="359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加上尖括号当成</a:t>
            </a:r>
            <a:r>
              <a:rPr lang="en-US" altLang="zh-CN" sz="1600" dirty="0"/>
              <a:t>html</a:t>
            </a:r>
            <a:r>
              <a:rPr lang="zh-CN" altLang="en-US" sz="1600" dirty="0"/>
              <a:t>元素使用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DF7CEB-23A3-4EE0-C13D-31CFE6E18B1C}"/>
              </a:ext>
            </a:extLst>
          </p:cNvPr>
          <p:cNvSpPr txBox="1"/>
          <p:nvPr/>
        </p:nvSpPr>
        <p:spPr>
          <a:xfrm>
            <a:off x="3569461" y="3728696"/>
            <a:ext cx="359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编译就会转化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73A500-A231-BE96-1DB1-C437C7796FCC}"/>
              </a:ext>
            </a:extLst>
          </p:cNvPr>
          <p:cNvCxnSpPr>
            <a:stCxn id="10" idx="3"/>
          </p:cNvCxnSpPr>
          <p:nvPr/>
        </p:nvCxnSpPr>
        <p:spPr>
          <a:xfrm flipV="1">
            <a:off x="7779153" y="3163563"/>
            <a:ext cx="690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E97F672-EA58-E007-AD69-8224F8CC7883}"/>
              </a:ext>
            </a:extLst>
          </p:cNvPr>
          <p:cNvSpPr/>
          <p:nvPr/>
        </p:nvSpPr>
        <p:spPr>
          <a:xfrm>
            <a:off x="8469266" y="2714989"/>
            <a:ext cx="2790251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解析对象，创建成页面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2590B8-AE15-445C-8FD1-66AFCAF135A7}"/>
              </a:ext>
            </a:extLst>
          </p:cNvPr>
          <p:cNvSpPr/>
          <p:nvPr/>
        </p:nvSpPr>
        <p:spPr>
          <a:xfrm>
            <a:off x="4788569" y="4888786"/>
            <a:ext cx="3136232" cy="89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不借助</a:t>
            </a:r>
            <a:r>
              <a:rPr lang="en-US" altLang="zh-CN" dirty="0" err="1"/>
              <a:t>jsx</a:t>
            </a:r>
            <a:r>
              <a:rPr lang="zh-CN" altLang="en-US" dirty="0"/>
              <a:t>，直接用</a:t>
            </a:r>
            <a:r>
              <a:rPr lang="en-US" altLang="zh-CN" dirty="0" err="1"/>
              <a:t>react.createElement</a:t>
            </a:r>
            <a:r>
              <a:rPr lang="zh-CN" altLang="en-US" dirty="0"/>
              <a:t>方法创建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05CB8FA-5352-4074-9BE2-C8039DAF3E94}"/>
              </a:ext>
            </a:extLst>
          </p:cNvPr>
          <p:cNvCxnSpPr>
            <a:endCxn id="10" idx="2"/>
          </p:cNvCxnSpPr>
          <p:nvPr/>
        </p:nvCxnSpPr>
        <p:spPr>
          <a:xfrm flipV="1">
            <a:off x="6328611" y="3612137"/>
            <a:ext cx="55417" cy="120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7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07F15B-24A1-0264-60AD-B730AAEBA24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jsx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里面渲染不同内容的区别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B4A4BF-668D-CBA5-E4A6-5B204898772C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138212-484F-1435-7D59-B43135DB890A}"/>
              </a:ext>
            </a:extLst>
          </p:cNvPr>
          <p:cNvSpPr/>
          <p:nvPr/>
        </p:nvSpPr>
        <p:spPr>
          <a:xfrm>
            <a:off x="998995" y="1647826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字符串，数字：</a:t>
            </a:r>
            <a:r>
              <a:rPr lang="zh-CN" altLang="en-US" dirty="0">
                <a:solidFill>
                  <a:srgbClr val="000000"/>
                </a:solidFill>
                <a:ea typeface="思源黑体 CN Normal" panose="020B0400000000000000" pitchFamily="34" charset="-122"/>
                <a:sym typeface="+mn-ea"/>
              </a:rPr>
              <a:t>直接渲染</a:t>
            </a:r>
            <a:endParaRPr lang="en-US" altLang="zh-CN" dirty="0">
              <a:solidFill>
                <a:srgbClr val="000000"/>
              </a:solidFill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E391EF-8254-DBAD-C71F-3528B6734A6D}"/>
              </a:ext>
            </a:extLst>
          </p:cNvPr>
          <p:cNvSpPr/>
          <p:nvPr/>
        </p:nvSpPr>
        <p:spPr>
          <a:xfrm>
            <a:off x="998995" y="3095626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对象：</a:t>
            </a:r>
            <a:r>
              <a:rPr lang="zh-CN" altLang="en-US" sz="18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只能渲染</a:t>
            </a:r>
            <a:r>
              <a:rPr lang="en-US" altLang="zh-CN" sz="18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element</a:t>
            </a:r>
            <a:r>
              <a:rPr lang="zh-CN" altLang="en-US" sz="18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对象</a:t>
            </a:r>
            <a:endParaRPr lang="en-US" altLang="zh-CN" sz="18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81512F-899F-0A0D-F60A-00A7CCFB9879}"/>
              </a:ext>
            </a:extLst>
          </p:cNvPr>
          <p:cNvSpPr/>
          <p:nvPr/>
        </p:nvSpPr>
        <p:spPr>
          <a:xfrm>
            <a:off x="998995" y="4425864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数组：</a:t>
            </a:r>
            <a:r>
              <a:rPr lang="zh-CN" altLang="en-US" sz="18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把数组里的每一项单独渲染</a:t>
            </a:r>
            <a:endParaRPr lang="en-US" altLang="zh-CN" sz="18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31841-5690-CB8E-EB4E-1053F31642F0}"/>
              </a:ext>
            </a:extLst>
          </p:cNvPr>
          <p:cNvSpPr/>
          <p:nvPr/>
        </p:nvSpPr>
        <p:spPr>
          <a:xfrm>
            <a:off x="6338746" y="1647826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方法：</a:t>
            </a:r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无法渲染</a:t>
            </a:r>
            <a:endParaRPr lang="en-US" altLang="zh-CN" sz="18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1900A4-B818-984C-2F80-7CEAA6FB889F}"/>
              </a:ext>
            </a:extLst>
          </p:cNvPr>
          <p:cNvSpPr/>
          <p:nvPr/>
        </p:nvSpPr>
        <p:spPr>
          <a:xfrm>
            <a:off x="6338746" y="3095626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布尔值</a:t>
            </a: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不渲染任何内容</a:t>
            </a:r>
            <a:endParaRPr lang="en-US" altLang="zh-CN" sz="18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36623A-01A0-2D8C-2FE2-23B43F71F358}"/>
              </a:ext>
            </a:extLst>
          </p:cNvPr>
          <p:cNvSpPr/>
          <p:nvPr/>
        </p:nvSpPr>
        <p:spPr>
          <a:xfrm>
            <a:off x="6338746" y="4425864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Undefine</a:t>
            </a:r>
            <a:r>
              <a:rPr lang="zh-CN" altLang="en-US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null</a:t>
            </a: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不渲染任何内容</a:t>
            </a:r>
            <a:endParaRPr lang="en-US" altLang="zh-CN" sz="18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275D1-FA76-483E-9459-25D6BAFC29BE}"/>
              </a:ext>
            </a:extLst>
          </p:cNvPr>
          <p:cNvSpPr/>
          <p:nvPr/>
        </p:nvSpPr>
        <p:spPr>
          <a:xfrm>
            <a:off x="998995" y="5638300"/>
            <a:ext cx="4620756" cy="78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表达式</a:t>
            </a:r>
            <a:r>
              <a:rPr lang="zh-CN" altLang="en-US" sz="1800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运行表达式</a:t>
            </a:r>
            <a:endParaRPr lang="en-US" altLang="zh-CN" sz="18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41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215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仿宋 Std R</vt:lpstr>
      <vt:lpstr>Source Han Sans CN Normal</vt:lpstr>
      <vt:lpstr>等线</vt:lpstr>
      <vt:lpstr>等线 Light</vt:lpstr>
      <vt:lpstr>思源黑体 CN Bold</vt:lpstr>
      <vt:lpstr>思源黑体 CN Light</vt:lpstr>
      <vt:lpstr>思源黑体 CN Normal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24</cp:revision>
  <dcterms:created xsi:type="dcterms:W3CDTF">2022-03-28T09:24:54Z</dcterms:created>
  <dcterms:modified xsi:type="dcterms:W3CDTF">2023-07-02T09:59:09Z</dcterms:modified>
</cp:coreProperties>
</file>