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BF7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710" autoAdjust="0"/>
  </p:normalViewPr>
  <p:slideViewPr>
    <p:cSldViewPr snapToGrid="0">
      <p:cViewPr varScale="1">
        <p:scale>
          <a:sx n="119" d="100"/>
          <a:sy n="119" d="100"/>
        </p:scale>
        <p:origin x="8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599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8924925" y="6257925"/>
            <a:ext cx="376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让学习更有效率</a:t>
            </a:r>
            <a:endParaRPr lang="en-US" altLang="zh-CN" sz="1400" dirty="0">
              <a:effectLst/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9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5426" y="2209800"/>
            <a:ext cx="9639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React</a:t>
            </a:r>
            <a:r>
              <a:rPr lang="zh-CN" altLang="en-US" sz="6600" b="1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的事件绑定</a:t>
            </a:r>
          </a:p>
        </p:txBody>
      </p:sp>
    </p:spTree>
    <p:extLst>
      <p:ext uri="{BB962C8B-B14F-4D97-AF65-F5344CB8AC3E}">
        <p14:creationId xmlns:p14="http://schemas.microsoft.com/office/powerpoint/2010/main" val="75920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385269" y="34615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规则模式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269" y="40794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41BCB5-414E-413E-AAB1-6BA3AB59C681}"/>
              </a:ext>
            </a:extLst>
          </p:cNvPr>
          <p:cNvSpPr txBox="1"/>
          <p:nvPr/>
        </p:nvSpPr>
        <p:spPr>
          <a:xfrm>
            <a:off x="625642" y="1524000"/>
            <a:ext cx="6104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，类似于原生，</a:t>
            </a:r>
            <a:r>
              <a:rPr lang="en-US" altLang="zh-CN" dirty="0"/>
              <a:t>on+</a:t>
            </a:r>
            <a:r>
              <a:rPr lang="zh-CN" altLang="en-US" dirty="0"/>
              <a:t>方法名（首字母大写）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，一定要赋值给事件一个方法</a:t>
            </a:r>
          </a:p>
        </p:txBody>
      </p:sp>
    </p:spTree>
    <p:extLst>
      <p:ext uri="{BB962C8B-B14F-4D97-AF65-F5344CB8AC3E}">
        <p14:creationId xmlns:p14="http://schemas.microsoft.com/office/powerpoint/2010/main" val="88450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385269" y="34615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特别注意问题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269" y="40794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41BCB5-414E-413E-AAB1-6BA3AB59C681}"/>
              </a:ext>
            </a:extLst>
          </p:cNvPr>
          <p:cNvSpPr txBox="1"/>
          <p:nvPr/>
        </p:nvSpPr>
        <p:spPr>
          <a:xfrm>
            <a:off x="625642" y="1524000"/>
            <a:ext cx="6104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，不作处理的情况下，</a:t>
            </a:r>
            <a:r>
              <a:rPr lang="en-US" altLang="zh-CN" dirty="0"/>
              <a:t>this</a:t>
            </a:r>
            <a:r>
              <a:rPr lang="zh-CN" altLang="en-US" dirty="0"/>
              <a:t>会指向</a:t>
            </a:r>
            <a:r>
              <a:rPr lang="en-US" altLang="zh-CN" dirty="0"/>
              <a:t>undefined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 给到事件绑定的一定得是一个方法，不要直接调用方法，调用方法只会在页面初次渲染指向方法</a:t>
            </a:r>
          </a:p>
        </p:txBody>
      </p:sp>
    </p:spTree>
    <p:extLst>
      <p:ext uri="{BB962C8B-B14F-4D97-AF65-F5344CB8AC3E}">
        <p14:creationId xmlns:p14="http://schemas.microsoft.com/office/powerpoint/2010/main" val="97108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653941" y="381764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事件绑定其他操作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3941" y="443556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38D2C6-6A58-44FB-843A-CCAF70ADB766}"/>
              </a:ext>
            </a:extLst>
          </p:cNvPr>
          <p:cNvSpPr txBox="1"/>
          <p:nvPr/>
        </p:nvSpPr>
        <p:spPr>
          <a:xfrm>
            <a:off x="653941" y="1272100"/>
            <a:ext cx="9008158" cy="12899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，传递参数</a:t>
            </a:r>
            <a:endParaRPr lang="en-US" altLang="zh-CN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，获取事件对象</a:t>
            </a:r>
            <a:endParaRPr lang="en-US" altLang="zh-CN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，阻止默认行为，冒泡等</a:t>
            </a:r>
            <a:endParaRPr lang="en-US" altLang="zh-CN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88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99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Adobe 仿宋 Std R</vt:lpstr>
      <vt:lpstr>等线</vt:lpstr>
      <vt:lpstr>等线 Light</vt:lpstr>
      <vt:lpstr>思源黑体 CN Light</vt:lpstr>
      <vt:lpstr>思源黑体 CN Normal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2012dnd.com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2012dnd.com</dc:creator>
  <cp:lastModifiedBy>Administrator</cp:lastModifiedBy>
  <cp:revision>32</cp:revision>
  <dcterms:created xsi:type="dcterms:W3CDTF">2022-03-28T09:24:54Z</dcterms:created>
  <dcterms:modified xsi:type="dcterms:W3CDTF">2023-07-02T12:26:06Z</dcterms:modified>
</cp:coreProperties>
</file>