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69" r:id="rId5"/>
    <p:sldId id="261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条件渲染和列表循环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没有指令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1DDB5F-6DC3-48B4-385E-E54FB01FABFA}"/>
              </a:ext>
            </a:extLst>
          </p:cNvPr>
          <p:cNvSpPr txBox="1"/>
          <p:nvPr/>
        </p:nvSpPr>
        <p:spPr>
          <a:xfrm>
            <a:off x="715991" y="1112808"/>
            <a:ext cx="867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没有</a:t>
            </a:r>
            <a:r>
              <a:rPr lang="en-US" altLang="zh-CN" dirty="0" err="1"/>
              <a:t>vue</a:t>
            </a:r>
            <a:r>
              <a:rPr lang="zh-CN" altLang="en-US" dirty="0"/>
              <a:t>一样的指令，一切操作本质上都是我们通过运算生成不同的内容，拿去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渲染，得到不同的页面</a:t>
            </a:r>
          </a:p>
        </p:txBody>
      </p:sp>
    </p:spTree>
    <p:extLst>
      <p:ext uri="{BB962C8B-B14F-4D97-AF65-F5344CB8AC3E}">
        <p14:creationId xmlns:p14="http://schemas.microsoft.com/office/powerpoint/2010/main" val="8196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条件渲染的本质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1DDB5F-6DC3-48B4-385E-E54FB01FABFA}"/>
              </a:ext>
            </a:extLst>
          </p:cNvPr>
          <p:cNvSpPr txBox="1"/>
          <p:nvPr/>
        </p:nvSpPr>
        <p:spPr>
          <a:xfrm>
            <a:off x="715991" y="1112808"/>
            <a:ext cx="867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原则：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react</a:t>
            </a:r>
            <a:r>
              <a:rPr lang="zh-CN" altLang="en-US" dirty="0"/>
              <a:t>渲染</a:t>
            </a:r>
            <a:r>
              <a:rPr lang="en-US" altLang="zh-CN" dirty="0"/>
              <a:t>undefined</a:t>
            </a:r>
            <a:r>
              <a:rPr lang="zh-CN" altLang="en-US" dirty="0"/>
              <a:t>，</a:t>
            </a:r>
            <a:r>
              <a:rPr lang="en-US" altLang="zh-CN" dirty="0"/>
              <a:t>null</a:t>
            </a:r>
            <a:r>
              <a:rPr lang="zh-CN" altLang="en-US" dirty="0"/>
              <a:t>，空字符串，</a:t>
            </a:r>
            <a:r>
              <a:rPr lang="en-US" altLang="zh-CN" dirty="0"/>
              <a:t>false</a:t>
            </a:r>
            <a:r>
              <a:rPr lang="zh-CN" altLang="en-US" dirty="0"/>
              <a:t>不会渲染成任何内容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，如果渲染一个</a:t>
            </a:r>
            <a:r>
              <a:rPr lang="en-US" altLang="zh-CN" dirty="0" err="1"/>
              <a:t>jsx</a:t>
            </a:r>
            <a:r>
              <a:rPr lang="zh-CN" altLang="en-US" dirty="0"/>
              <a:t>编写的</a:t>
            </a:r>
            <a:r>
              <a:rPr lang="en-US" altLang="zh-CN" dirty="0"/>
              <a:t>html</a:t>
            </a:r>
            <a:r>
              <a:rPr lang="zh-CN" altLang="en-US" dirty="0"/>
              <a:t>元素，就会渲染成页面上的内容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F90C40-3B98-A297-70F5-C96D92A073FE}"/>
              </a:ext>
            </a:extLst>
          </p:cNvPr>
          <p:cNvSpPr/>
          <p:nvPr/>
        </p:nvSpPr>
        <p:spPr>
          <a:xfrm>
            <a:off x="551523" y="3761116"/>
            <a:ext cx="2475782" cy="109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编写一个</a:t>
            </a:r>
            <a:r>
              <a:rPr lang="en-US" altLang="zh-CN" dirty="0" err="1"/>
              <a:t>js</a:t>
            </a:r>
            <a:r>
              <a:rPr lang="zh-CN" altLang="en-US" dirty="0"/>
              <a:t>逻辑运算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93CE45-55CF-2FA2-33AB-1A9B2B8D2F48}"/>
              </a:ext>
            </a:extLst>
          </p:cNvPr>
          <p:cNvSpPr/>
          <p:nvPr/>
        </p:nvSpPr>
        <p:spPr>
          <a:xfrm>
            <a:off x="4488296" y="2586868"/>
            <a:ext cx="2907103" cy="109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返回一个</a:t>
            </a:r>
            <a:r>
              <a:rPr lang="en-US" altLang="zh-CN" dirty="0"/>
              <a:t>false</a:t>
            </a:r>
            <a:r>
              <a:rPr lang="zh-CN" altLang="en-US" dirty="0"/>
              <a:t>或者空字符串则不渲染任何内容，这样就不会显示内容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4C36E3-2ED2-69C8-BCE3-40D3294981E5}"/>
              </a:ext>
            </a:extLst>
          </p:cNvPr>
          <p:cNvSpPr/>
          <p:nvPr/>
        </p:nvSpPr>
        <p:spPr>
          <a:xfrm>
            <a:off x="4488296" y="4968814"/>
            <a:ext cx="2907103" cy="109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返回要显示的</a:t>
            </a:r>
            <a:r>
              <a:rPr lang="en-US" altLang="zh-CN" dirty="0"/>
              <a:t>html</a:t>
            </a:r>
            <a:r>
              <a:rPr lang="zh-CN" altLang="en-US" dirty="0"/>
              <a:t>结构，显示为页面上的内容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0699BD-D661-5086-CF5D-08E2F1510B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027305" y="3134645"/>
            <a:ext cx="1460991" cy="117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8C090B-434A-D0F2-43A9-16ED4A4D30A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7305" y="4308893"/>
            <a:ext cx="1460991" cy="12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3B4A499-89AD-F2E1-E1FC-4CCF8CC839C2}"/>
              </a:ext>
            </a:extLst>
          </p:cNvPr>
          <p:cNvSpPr txBox="1"/>
          <p:nvPr/>
        </p:nvSpPr>
        <p:spPr>
          <a:xfrm>
            <a:off x="3433313" y="3244334"/>
            <a:ext cx="12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70D1A3-ADB6-D28A-29A6-4AA813FA5748}"/>
              </a:ext>
            </a:extLst>
          </p:cNvPr>
          <p:cNvSpPr txBox="1"/>
          <p:nvPr/>
        </p:nvSpPr>
        <p:spPr>
          <a:xfrm>
            <a:off x="3536830" y="4748856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列表循环的本质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1DDB5F-6DC3-48B4-385E-E54FB01FABFA}"/>
              </a:ext>
            </a:extLst>
          </p:cNvPr>
          <p:cNvSpPr txBox="1"/>
          <p:nvPr/>
        </p:nvSpPr>
        <p:spPr>
          <a:xfrm>
            <a:off x="715992" y="1026712"/>
            <a:ext cx="867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原则：</a:t>
            </a:r>
            <a:endParaRPr lang="en-US" altLang="zh-CN" dirty="0"/>
          </a:p>
          <a:p>
            <a:r>
              <a:rPr lang="en-US" altLang="zh-CN" dirty="0"/>
              <a:t> 1</a:t>
            </a:r>
            <a:r>
              <a:rPr lang="zh-CN" altLang="en-US" dirty="0"/>
              <a:t>，渲染一个数组会把数组里的每一项单独取出渲染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2</a:t>
            </a:r>
            <a:r>
              <a:rPr lang="zh-CN" altLang="en-US" dirty="0"/>
              <a:t>，那么我们编写一个里面存放的都是</a:t>
            </a:r>
            <a:r>
              <a:rPr lang="en-US" altLang="zh-CN" dirty="0"/>
              <a:t>html</a:t>
            </a:r>
            <a:r>
              <a:rPr lang="zh-CN" altLang="en-US" dirty="0"/>
              <a:t>结构的数组，就会渲染成列表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F90C40-3B98-A297-70F5-C96D92A073FE}"/>
              </a:ext>
            </a:extLst>
          </p:cNvPr>
          <p:cNvSpPr/>
          <p:nvPr/>
        </p:nvSpPr>
        <p:spPr>
          <a:xfrm>
            <a:off x="715992" y="3429000"/>
            <a:ext cx="2078399" cy="109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E5E408-6F87-FC0A-D4CA-F55D408E90C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794391" y="3968156"/>
            <a:ext cx="966726" cy="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575AF7-4B84-116F-4B14-0FCB9B317662}"/>
              </a:ext>
            </a:extLst>
          </p:cNvPr>
          <p:cNvSpPr/>
          <p:nvPr/>
        </p:nvSpPr>
        <p:spPr>
          <a:xfrm>
            <a:off x="3761117" y="3286673"/>
            <a:ext cx="2993366" cy="136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把原数组生成为一个存放列表每一行元素的新数组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047D7A-C3FC-D8F5-6CD8-02D90D1F32CB}"/>
              </a:ext>
            </a:extLst>
          </p:cNvPr>
          <p:cNvSpPr txBox="1"/>
          <p:nvPr/>
        </p:nvSpPr>
        <p:spPr>
          <a:xfrm>
            <a:off x="2889849" y="3513912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623061-2B7D-55F8-A199-27EE5192B3B4}"/>
              </a:ext>
            </a:extLst>
          </p:cNvPr>
          <p:cNvCxnSpPr>
            <a:cxnSpLocks/>
          </p:cNvCxnSpPr>
          <p:nvPr/>
        </p:nvCxnSpPr>
        <p:spPr>
          <a:xfrm flipV="1">
            <a:off x="6706470" y="3950903"/>
            <a:ext cx="966726" cy="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8B96FE4-2315-A2EE-600F-5BF9DAD3ADE7}"/>
              </a:ext>
            </a:extLst>
          </p:cNvPr>
          <p:cNvSpPr/>
          <p:nvPr/>
        </p:nvSpPr>
        <p:spPr>
          <a:xfrm>
            <a:off x="7721209" y="3267994"/>
            <a:ext cx="2993366" cy="136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Jsx</a:t>
            </a:r>
            <a:r>
              <a:rPr lang="zh-CN" altLang="en-US" dirty="0"/>
              <a:t>渲染储存着</a:t>
            </a:r>
            <a:r>
              <a:rPr lang="en-US" altLang="zh-CN" dirty="0"/>
              <a:t>html</a:t>
            </a:r>
            <a:r>
              <a:rPr lang="zh-CN" altLang="en-US" dirty="0"/>
              <a:t>结构的新数组，渲染为列表</a:t>
            </a:r>
          </a:p>
        </p:txBody>
      </p:sp>
    </p:spTree>
    <p:extLst>
      <p:ext uri="{BB962C8B-B14F-4D97-AF65-F5344CB8AC3E}">
        <p14:creationId xmlns:p14="http://schemas.microsoft.com/office/powerpoint/2010/main" val="239848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906585" y="1428750"/>
            <a:ext cx="2189040" cy="619126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vue</a:t>
            </a:r>
            <a:endParaRPr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210412" y="1498444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各种效果用指令编写，对于简单的控制非常容易</a:t>
            </a: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906585" y="3540604"/>
            <a:ext cx="2189040" cy="619126"/>
          </a:xfrm>
          <a:prstGeom prst="snip2Diag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210412" y="3610564"/>
            <a:ext cx="6924188" cy="127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vue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指令开发与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jsx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E27B4D27-B232-3F0A-DEAD-73BD21933C45}"/>
              </a:ext>
            </a:extLst>
          </p:cNvPr>
          <p:cNvSpPr txBox="1"/>
          <p:nvPr/>
        </p:nvSpPr>
        <p:spPr>
          <a:xfrm>
            <a:off x="3325199" y="3524329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各种效果都通过逻辑运算产出对应的内容渲染，能够完整控制整个过程</a:t>
            </a:r>
          </a:p>
        </p:txBody>
      </p: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1053809" y="2176630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，更少的封装，更高的自由度，能够让使用者更加高度的去自定义实现，不用像</a:t>
            </a:r>
            <a:r>
              <a:rPr lang="en-US" altLang="zh-CN" sz="1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vue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一样必须遵守规则，你在这里只需要遵守</a:t>
            </a:r>
            <a:r>
              <a:rPr lang="en-US" altLang="zh-CN" sz="1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规则</a:t>
            </a:r>
            <a:endPara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，纯粹的</a:t>
            </a:r>
            <a:r>
              <a:rPr lang="en-US" altLang="zh-CN" sz="1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，不用去背什么特殊指令</a:t>
            </a: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210412" y="3610564"/>
            <a:ext cx="6924188" cy="127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的思想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295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仿宋 Std R</vt:lpstr>
      <vt:lpstr>Source Han Sans CN Normal</vt:lpstr>
      <vt:lpstr>等线</vt:lpstr>
      <vt:lpstr>等线 Light</vt:lpstr>
      <vt:lpstr>思源黑体 CN Bold</vt:lpstr>
      <vt:lpstr>思源黑体 CN Light</vt:lpstr>
      <vt:lpstr>思源黑体 CN Normal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31</cp:revision>
  <dcterms:created xsi:type="dcterms:W3CDTF">2022-03-28T09:24:54Z</dcterms:created>
  <dcterms:modified xsi:type="dcterms:W3CDTF">2023-07-05T14:49:08Z</dcterms:modified>
</cp:coreProperties>
</file>