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3" r:id="rId5"/>
    <p:sldId id="268" r:id="rId6"/>
    <p:sldId id="26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BF7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710" autoAdjust="0"/>
  </p:normalViewPr>
  <p:slideViewPr>
    <p:cSldViewPr snapToGrid="0">
      <p:cViewPr varScale="1">
        <p:scale>
          <a:sx n="119" d="100"/>
          <a:sy n="119" d="100"/>
        </p:scale>
        <p:origin x="8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599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8924925" y="6257925"/>
            <a:ext cx="376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让学习更有效率</a:t>
            </a:r>
            <a:endParaRPr lang="en-US" altLang="zh-CN" sz="1400" dirty="0">
              <a:effectLst/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93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5679" y="2209800"/>
            <a:ext cx="103406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Props</a:t>
            </a:r>
            <a:r>
              <a:rPr lang="zh-CN" altLang="en-US" sz="6600" b="1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和组件间传值，插槽</a:t>
            </a:r>
          </a:p>
        </p:txBody>
      </p:sp>
    </p:spTree>
    <p:extLst>
      <p:ext uri="{BB962C8B-B14F-4D97-AF65-F5344CB8AC3E}">
        <p14:creationId xmlns:p14="http://schemas.microsoft.com/office/powerpoint/2010/main" val="75920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385269" y="34615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props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</a:t>
            </a: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react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中的核心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269" y="40794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E7EAEA-26BB-6304-E6A8-7E37DCA0F6FB}"/>
              </a:ext>
            </a:extLst>
          </p:cNvPr>
          <p:cNvSpPr txBox="1"/>
          <p:nvPr/>
        </p:nvSpPr>
        <p:spPr>
          <a:xfrm>
            <a:off x="612474" y="1328468"/>
            <a:ext cx="8126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在</a:t>
            </a:r>
            <a:r>
              <a:rPr lang="en-US" altLang="zh-CN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react</a:t>
            </a:r>
            <a:r>
              <a:rPr lang="zh-CN" altLang="en-US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中，一切写在组件上的属性和子节点都被规划为了</a:t>
            </a:r>
            <a:r>
              <a:rPr lang="en-US" altLang="zh-CN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props</a:t>
            </a:r>
            <a:r>
              <a:rPr lang="zh-CN" altLang="en-US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。</a:t>
            </a:r>
            <a:endParaRPr lang="en-US" altLang="zh-CN" b="1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  <a:p>
            <a:endParaRPr lang="en-US" altLang="zh-CN" b="1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  <a:p>
            <a:r>
              <a:rPr lang="zh-CN" altLang="en-US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所以</a:t>
            </a:r>
            <a:r>
              <a:rPr lang="en-US" altLang="zh-CN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props</a:t>
            </a:r>
            <a:r>
              <a:rPr lang="zh-CN" altLang="en-US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是</a:t>
            </a:r>
            <a:r>
              <a:rPr lang="en-US" altLang="zh-CN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react</a:t>
            </a:r>
            <a:r>
              <a:rPr lang="zh-CN" altLang="en-US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很多功能的根本。父子传值，插槽全都是基于</a:t>
            </a:r>
            <a:r>
              <a:rPr lang="en-US" altLang="zh-CN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props</a:t>
            </a:r>
            <a:r>
              <a:rPr lang="zh-CN" altLang="en-US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，不像</a:t>
            </a:r>
            <a:endParaRPr lang="en-US" altLang="zh-CN" b="1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  <a:p>
            <a:r>
              <a:rPr lang="en-US" altLang="zh-CN" b="1" dirty="0" err="1">
                <a:solidFill>
                  <a:schemeClr val="tx2"/>
                </a:solidFill>
                <a:ea typeface="思源黑体 CN Normal" panose="020B0400000000000000" pitchFamily="34" charset="-122"/>
              </a:rPr>
              <a:t>vue</a:t>
            </a:r>
            <a:r>
              <a:rPr lang="zh-CN" altLang="en-US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有事件监听，</a:t>
            </a:r>
            <a:r>
              <a:rPr lang="en-US" altLang="zh-CN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emit</a:t>
            </a:r>
            <a:r>
              <a:rPr lang="zh-CN" altLang="en-US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，专门的插槽这一类东西</a:t>
            </a:r>
            <a:endParaRPr lang="en-US" altLang="zh-CN" b="1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  <a:p>
            <a:r>
              <a:rPr lang="en-US" altLang="zh-CN" sz="18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1251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851095" y="58769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props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的类型验证和默认值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1095" y="64948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FD5E36-F7B1-E88A-5E46-24CDEDC0ED26}"/>
              </a:ext>
            </a:extLst>
          </p:cNvPr>
          <p:cNvSpPr/>
          <p:nvPr/>
        </p:nvSpPr>
        <p:spPr>
          <a:xfrm>
            <a:off x="2027208" y="1699405"/>
            <a:ext cx="1837426" cy="888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类型验证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83D005-109F-E5E2-1523-60A77D200145}"/>
              </a:ext>
            </a:extLst>
          </p:cNvPr>
          <p:cNvSpPr/>
          <p:nvPr/>
        </p:nvSpPr>
        <p:spPr>
          <a:xfrm>
            <a:off x="4658265" y="1682153"/>
            <a:ext cx="1837426" cy="888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设置静态属性</a:t>
            </a:r>
            <a:endParaRPr lang="en-US" altLang="zh-CN" dirty="0"/>
          </a:p>
          <a:p>
            <a:pPr algn="ctr"/>
            <a:r>
              <a:rPr lang="en-US" altLang="zh-CN" dirty="0" err="1"/>
              <a:t>propTypes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91E78EC-DC0F-B2A9-9D56-2DCFCA6D72B4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864634" y="2126413"/>
            <a:ext cx="793631" cy="1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B3AAA76-D982-2FD7-8DF2-E1CFD612E4E1}"/>
              </a:ext>
            </a:extLst>
          </p:cNvPr>
          <p:cNvSpPr/>
          <p:nvPr/>
        </p:nvSpPr>
        <p:spPr>
          <a:xfrm>
            <a:off x="7289322" y="1682153"/>
            <a:ext cx="1837426" cy="888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编写每个属性的验证方法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E66CE26-DE5D-F8C1-6A99-6E598661DF2A}"/>
              </a:ext>
            </a:extLst>
          </p:cNvPr>
          <p:cNvCxnSpPr/>
          <p:nvPr/>
        </p:nvCxnSpPr>
        <p:spPr>
          <a:xfrm flipV="1">
            <a:off x="6495691" y="2135039"/>
            <a:ext cx="793631" cy="1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81723324-B98C-1594-4298-911C80701673}"/>
              </a:ext>
            </a:extLst>
          </p:cNvPr>
          <p:cNvSpPr/>
          <p:nvPr/>
        </p:nvSpPr>
        <p:spPr>
          <a:xfrm>
            <a:off x="2027208" y="3621508"/>
            <a:ext cx="1837426" cy="888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默认值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46D027-BDC9-5570-5DE7-72816073DB97}"/>
              </a:ext>
            </a:extLst>
          </p:cNvPr>
          <p:cNvSpPr/>
          <p:nvPr/>
        </p:nvSpPr>
        <p:spPr>
          <a:xfrm>
            <a:off x="4658265" y="3604256"/>
            <a:ext cx="1837426" cy="888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设置静态属性</a:t>
            </a:r>
            <a:endParaRPr lang="en-US" altLang="zh-CN" dirty="0"/>
          </a:p>
          <a:p>
            <a:pPr algn="ctr"/>
            <a:r>
              <a:rPr lang="en-US" altLang="zh-CN" dirty="0" err="1"/>
              <a:t>defaultProps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3EBD0CF-8E12-EEC6-B424-0FDB9A3A7F0F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864634" y="4048516"/>
            <a:ext cx="793631" cy="1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B151E51-3945-63EC-6316-39F00EDD6A18}"/>
              </a:ext>
            </a:extLst>
          </p:cNvPr>
          <p:cNvSpPr/>
          <p:nvPr/>
        </p:nvSpPr>
        <p:spPr>
          <a:xfrm>
            <a:off x="7289322" y="3604256"/>
            <a:ext cx="1837426" cy="888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编写每个属性的默认值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99F3FBA-D394-1D3D-108C-E7A5FC5A95FD}"/>
              </a:ext>
            </a:extLst>
          </p:cNvPr>
          <p:cNvCxnSpPr/>
          <p:nvPr/>
        </p:nvCxnSpPr>
        <p:spPr>
          <a:xfrm flipV="1">
            <a:off x="6495691" y="4057142"/>
            <a:ext cx="793631" cy="1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20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653941" y="381764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模拟</a:t>
            </a:r>
            <a:r>
              <a:rPr lang="en-US" altLang="zh-CN" sz="2000" dirty="0" err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vue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中的插槽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3941" y="443556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CD56D1-05C3-BD0C-CD20-C1C1B250D0E8}"/>
              </a:ext>
            </a:extLst>
          </p:cNvPr>
          <p:cNvSpPr/>
          <p:nvPr/>
        </p:nvSpPr>
        <p:spPr>
          <a:xfrm>
            <a:off x="2478506" y="3429000"/>
            <a:ext cx="2612440" cy="10955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把要插入的内容作为</a:t>
            </a:r>
            <a:r>
              <a:rPr lang="en-US" altLang="zh-CN" dirty="0"/>
              <a:t>props</a:t>
            </a:r>
            <a:r>
              <a:rPr lang="zh-CN" altLang="en-US" dirty="0"/>
              <a:t>传递给子组件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2E7159-ED36-1E9A-FE06-BF8F1DB1BC7D}"/>
              </a:ext>
            </a:extLst>
          </p:cNvPr>
          <p:cNvSpPr/>
          <p:nvPr/>
        </p:nvSpPr>
        <p:spPr>
          <a:xfrm>
            <a:off x="6636512" y="3429000"/>
            <a:ext cx="2113471" cy="10955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子组件渲染传递过来的</a:t>
            </a:r>
            <a:r>
              <a:rPr lang="en-US" altLang="zh-CN" dirty="0"/>
              <a:t>props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FBF88D7-F729-E424-91ED-B45A58F117E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5090946" y="3976777"/>
            <a:ext cx="1545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5EA30AE-D4CB-4800-A3CB-2A704C5BD369}"/>
              </a:ext>
            </a:extLst>
          </p:cNvPr>
          <p:cNvSpPr txBox="1"/>
          <p:nvPr/>
        </p:nvSpPr>
        <p:spPr>
          <a:xfrm>
            <a:off x="1499937" y="1785508"/>
            <a:ext cx="859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插槽本质上讲就是子组件的</a:t>
            </a:r>
            <a:r>
              <a:rPr lang="en-US" altLang="zh-CN" dirty="0"/>
              <a:t>html</a:t>
            </a:r>
            <a:r>
              <a:rPr lang="zh-CN" altLang="en-US" dirty="0"/>
              <a:t>内容需要父组件传入，在</a:t>
            </a:r>
            <a:r>
              <a:rPr lang="en-US" altLang="zh-CN" dirty="0" err="1"/>
              <a:t>jsx</a:t>
            </a:r>
            <a:r>
              <a:rPr lang="zh-CN" altLang="en-US" dirty="0"/>
              <a:t>的加持下，我可以把</a:t>
            </a:r>
            <a:r>
              <a:rPr lang="en-US" altLang="zh-CN" dirty="0"/>
              <a:t>html</a:t>
            </a:r>
            <a:r>
              <a:rPr lang="zh-CN" altLang="en-US" dirty="0"/>
              <a:t>像普通的字符串，数字一样传递，所以插槽只需要直接作为</a:t>
            </a:r>
            <a:r>
              <a:rPr lang="en-US" altLang="zh-CN" dirty="0"/>
              <a:t>props</a:t>
            </a:r>
            <a:r>
              <a:rPr lang="zh-CN" altLang="en-US" dirty="0"/>
              <a:t>传入就行</a:t>
            </a:r>
          </a:p>
        </p:txBody>
      </p:sp>
    </p:spTree>
    <p:extLst>
      <p:ext uri="{BB962C8B-B14F-4D97-AF65-F5344CB8AC3E}">
        <p14:creationId xmlns:p14="http://schemas.microsoft.com/office/powerpoint/2010/main" val="289888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653941" y="381764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子往父传值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3941" y="443556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31C171F-7D84-9006-B3D8-AD712985A33C}"/>
              </a:ext>
            </a:extLst>
          </p:cNvPr>
          <p:cNvSpPr/>
          <p:nvPr/>
        </p:nvSpPr>
        <p:spPr>
          <a:xfrm>
            <a:off x="400637" y="2333447"/>
            <a:ext cx="2113471" cy="10955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父组件把方法传递给子组件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CCEAEB6-7B69-11B8-C364-F5DCE72F2E48}"/>
              </a:ext>
            </a:extLst>
          </p:cNvPr>
          <p:cNvSpPr/>
          <p:nvPr/>
        </p:nvSpPr>
        <p:spPr>
          <a:xfrm>
            <a:off x="3395931" y="2333445"/>
            <a:ext cx="2113471" cy="10955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子组件调用传递过来的方法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BE3C20F-20C1-D725-64BB-0172559B29EA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514108" y="2881222"/>
            <a:ext cx="8818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F8BBC2D-7BFA-5E0B-FF44-41F8AF48F995}"/>
              </a:ext>
            </a:extLst>
          </p:cNvPr>
          <p:cNvSpPr/>
          <p:nvPr/>
        </p:nvSpPr>
        <p:spPr>
          <a:xfrm>
            <a:off x="6593713" y="2333446"/>
            <a:ext cx="2113471" cy="10955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调用时传递参数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1FB3A90-8447-9FE9-7330-0F0C2651715A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5509402" y="2881222"/>
            <a:ext cx="10843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5631544-A13E-640A-54DF-B24DAB311D9A}"/>
              </a:ext>
            </a:extLst>
          </p:cNvPr>
          <p:cNvSpPr/>
          <p:nvPr/>
        </p:nvSpPr>
        <p:spPr>
          <a:xfrm>
            <a:off x="9677892" y="2333445"/>
            <a:ext cx="2113471" cy="10955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父组件执行方法，进行操作，比如修改</a:t>
            </a:r>
            <a:r>
              <a:rPr lang="en-US" altLang="zh-CN" dirty="0"/>
              <a:t>state</a:t>
            </a:r>
            <a:r>
              <a:rPr lang="zh-CN" altLang="en-US" dirty="0"/>
              <a:t>（注意</a:t>
            </a:r>
            <a:r>
              <a:rPr lang="en-US" altLang="zh-CN" dirty="0"/>
              <a:t>this</a:t>
            </a:r>
            <a:r>
              <a:rPr lang="zh-CN" altLang="en-US" dirty="0"/>
              <a:t>）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778A883-3A84-A39C-5F25-95BACAA6EDA6}"/>
              </a:ext>
            </a:extLst>
          </p:cNvPr>
          <p:cNvCxnSpPr/>
          <p:nvPr/>
        </p:nvCxnSpPr>
        <p:spPr>
          <a:xfrm>
            <a:off x="8562205" y="2881220"/>
            <a:ext cx="10843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96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653941" y="381764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兄弟组件传值 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3941" y="443556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1F6289-59CE-AD10-67C3-6C7757AC9D2F}"/>
              </a:ext>
            </a:extLst>
          </p:cNvPr>
          <p:cNvSpPr txBox="1"/>
          <p:nvPr/>
        </p:nvSpPr>
        <p:spPr>
          <a:xfrm>
            <a:off x="612474" y="1328468"/>
            <a:ext cx="8126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1</a:t>
            </a:r>
            <a:r>
              <a:rPr lang="zh-CN" altLang="en-US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，子</a:t>
            </a:r>
            <a:r>
              <a:rPr lang="en-US" altLang="zh-CN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1-》</a:t>
            </a:r>
            <a:r>
              <a:rPr lang="zh-CN" altLang="en-US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父组件</a:t>
            </a:r>
            <a:r>
              <a:rPr lang="en-US" altLang="zh-CN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-》</a:t>
            </a:r>
            <a:r>
              <a:rPr lang="zh-CN" altLang="en-US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子</a:t>
            </a:r>
            <a:r>
              <a:rPr lang="en-US" altLang="zh-CN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2</a:t>
            </a:r>
          </a:p>
          <a:p>
            <a:endParaRPr lang="en-US" altLang="zh-CN" b="1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  <a:p>
            <a:r>
              <a:rPr lang="en-US" altLang="zh-CN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2</a:t>
            </a:r>
            <a:r>
              <a:rPr lang="zh-CN" altLang="en-US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，</a:t>
            </a:r>
            <a:r>
              <a:rPr lang="en-US" altLang="zh-CN" b="1" dirty="0" err="1">
                <a:solidFill>
                  <a:schemeClr val="tx2"/>
                </a:solidFill>
                <a:ea typeface="思源黑体 CN Normal" panose="020B0400000000000000" pitchFamily="34" charset="-122"/>
              </a:rPr>
              <a:t>eventbus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9747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224</Words>
  <Application>Microsoft Office PowerPoint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Adobe 仿宋 Std R</vt:lpstr>
      <vt:lpstr>等线</vt:lpstr>
      <vt:lpstr>等线 Light</vt:lpstr>
      <vt:lpstr>思源黑体 CN Light</vt:lpstr>
      <vt:lpstr>思源黑体 CN Normal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2012dnd.com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2012dnd.com</dc:creator>
  <cp:lastModifiedBy>Administrator</cp:lastModifiedBy>
  <cp:revision>26</cp:revision>
  <dcterms:created xsi:type="dcterms:W3CDTF">2022-03-28T09:24:54Z</dcterms:created>
  <dcterms:modified xsi:type="dcterms:W3CDTF">2023-07-12T16:31:05Z</dcterms:modified>
</cp:coreProperties>
</file>