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里的样式设置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class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style</a:t>
            </a: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">
            <a:extLst>
              <a:ext uri="{FF2B5EF4-FFF2-40B4-BE49-F238E27FC236}">
                <a16:creationId xmlns:a16="http://schemas.microsoft.com/office/drawing/2014/main" id="{7FA6F50C-E7C3-1D55-741F-322485D09991}"/>
              </a:ext>
            </a:extLst>
          </p:cNvPr>
          <p:cNvSpPr/>
          <p:nvPr/>
        </p:nvSpPr>
        <p:spPr>
          <a:xfrm>
            <a:off x="1249000" y="2368519"/>
            <a:ext cx="4393765" cy="3230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5DEF4D-FC01-2FA4-F6E5-2DA3ADE8F7EE}"/>
              </a:ext>
            </a:extLst>
          </p:cNvPr>
          <p:cNvSpPr txBox="1"/>
          <p:nvPr/>
        </p:nvSpPr>
        <p:spPr>
          <a:xfrm>
            <a:off x="1465257" y="2766278"/>
            <a:ext cx="3969385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，必须写为</a:t>
            </a:r>
            <a:r>
              <a:rPr lang="en-US" altLang="zh-CN" sz="1600" b="1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className</a:t>
            </a: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类名和样式写在</a:t>
            </a:r>
            <a:r>
              <a:rPr lang="en-US" altLang="zh-CN" sz="1600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css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文件里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必须接受一个字符串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6B6B4-E602-916C-90B4-81803B3D3426}"/>
              </a:ext>
            </a:extLst>
          </p:cNvPr>
          <p:cNvSpPr txBox="1"/>
          <p:nvPr/>
        </p:nvSpPr>
        <p:spPr>
          <a:xfrm>
            <a:off x="1249000" y="1582927"/>
            <a:ext cx="4565204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class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类名设置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31A895-25E9-F2B0-0B17-FCF61710D351}"/>
              </a:ext>
            </a:extLst>
          </p:cNvPr>
          <p:cNvSpPr/>
          <p:nvPr/>
        </p:nvSpPr>
        <p:spPr>
          <a:xfrm>
            <a:off x="1249000" y="1644719"/>
            <a:ext cx="84255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2B0D4447-3127-1E12-DF0F-0F788608E8C8}"/>
              </a:ext>
            </a:extLst>
          </p:cNvPr>
          <p:cNvSpPr/>
          <p:nvPr/>
        </p:nvSpPr>
        <p:spPr>
          <a:xfrm>
            <a:off x="6549237" y="2532421"/>
            <a:ext cx="4393765" cy="3230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9DBD31-834D-BB8F-FE5E-61008D6FF19E}"/>
              </a:ext>
            </a:extLst>
          </p:cNvPr>
          <p:cNvSpPr txBox="1"/>
          <p:nvPr/>
        </p:nvSpPr>
        <p:spPr>
          <a:xfrm>
            <a:off x="6633492" y="2881688"/>
            <a:ext cx="3969385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，不能像原生一样写成字符串，必须写成对象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CE24A9-689B-370A-EF08-07B50AFB5F1A}"/>
              </a:ext>
            </a:extLst>
          </p:cNvPr>
          <p:cNvSpPr txBox="1"/>
          <p:nvPr/>
        </p:nvSpPr>
        <p:spPr>
          <a:xfrm>
            <a:off x="6549237" y="1746829"/>
            <a:ext cx="4565204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style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内联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C881C0-6ECE-9333-D780-3E1BCEA47B3F}"/>
              </a:ext>
            </a:extLst>
          </p:cNvPr>
          <p:cNvSpPr/>
          <p:nvPr/>
        </p:nvSpPr>
        <p:spPr>
          <a:xfrm>
            <a:off x="6549237" y="1808621"/>
            <a:ext cx="84255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247910" y="2014707"/>
            <a:ext cx="9476955" cy="170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247910" y="1389948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一些问题的解决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1774826" y="2162771"/>
            <a:ext cx="9008158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，如何做到组件专用</a:t>
            </a:r>
            <a:r>
              <a:rPr lang="en-US" altLang="zh-CN" sz="1600" b="1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css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，如何更加舒服的控制类名的添加和减少</a:t>
            </a: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7910" y="1451740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84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Adobe 仿宋 Std R</vt:lpstr>
      <vt:lpstr>Helvetica Neue Medium</vt:lpstr>
      <vt:lpstr>等线</vt:lpstr>
      <vt:lpstr>等线 Light</vt:lpstr>
      <vt:lpstr>思源黑体 CN Light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24</cp:revision>
  <dcterms:created xsi:type="dcterms:W3CDTF">2022-03-28T09:24:54Z</dcterms:created>
  <dcterms:modified xsi:type="dcterms:W3CDTF">2023-07-12T13:46:53Z</dcterms:modified>
</cp:coreProperties>
</file>