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9" r:id="rId5"/>
    <p:sldId id="263" r:id="rId6"/>
    <p:sldId id="261" r:id="rId7"/>
    <p:sldId id="268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BF7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710" autoAdjust="0"/>
  </p:normalViewPr>
  <p:slideViewPr>
    <p:cSldViewPr snapToGrid="0">
      <p:cViewPr varScale="1">
        <p:scale>
          <a:sx n="119" d="100"/>
          <a:sy n="119" d="100"/>
        </p:scale>
        <p:origin x="8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599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8924925" y="6257925"/>
            <a:ext cx="376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让学习更有效率</a:t>
            </a:r>
            <a:endParaRPr lang="en-US" altLang="zh-CN" sz="1400" dirty="0">
              <a:effectLst/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9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5426" y="2209800"/>
            <a:ext cx="9639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React</a:t>
            </a:r>
            <a:r>
              <a:rPr lang="zh-CN" altLang="en-US" sz="6600" b="1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生命周期</a:t>
            </a:r>
            <a:endParaRPr lang="zh-CN" altLang="en-US" sz="6600" b="1" dirty="0">
              <a:solidFill>
                <a:schemeClr val="accent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20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385269" y="34615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react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生命周期分为三大阶段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269" y="40794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1F1B14-249F-F8AE-3E82-2EBC39839D2C}"/>
              </a:ext>
            </a:extLst>
          </p:cNvPr>
          <p:cNvSpPr/>
          <p:nvPr/>
        </p:nvSpPr>
        <p:spPr>
          <a:xfrm>
            <a:off x="574743" y="1440607"/>
            <a:ext cx="2763680" cy="8971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挂载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A50FDA-A3AD-4FBA-0974-81606DFF1EE5}"/>
              </a:ext>
            </a:extLst>
          </p:cNvPr>
          <p:cNvSpPr/>
          <p:nvPr/>
        </p:nvSpPr>
        <p:spPr>
          <a:xfrm>
            <a:off x="5073245" y="1440607"/>
            <a:ext cx="2409646" cy="8971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B27C81-789C-F5DA-A65B-A96E15BFCE7D}"/>
              </a:ext>
            </a:extLst>
          </p:cNvPr>
          <p:cNvSpPr/>
          <p:nvPr/>
        </p:nvSpPr>
        <p:spPr>
          <a:xfrm>
            <a:off x="9217714" y="1423349"/>
            <a:ext cx="2253325" cy="8971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卸载</a:t>
            </a:r>
          </a:p>
        </p:txBody>
      </p:sp>
    </p:spTree>
    <p:extLst>
      <p:ext uri="{BB962C8B-B14F-4D97-AF65-F5344CB8AC3E}">
        <p14:creationId xmlns:p14="http://schemas.microsoft.com/office/powerpoint/2010/main" val="281251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92AE26A-1CFC-0981-6C7E-0DFE2DB8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890" y="21539"/>
            <a:ext cx="12153540" cy="68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0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88FC2F5A-90A2-4A8C-873B-BC6FB0259472}"/>
              </a:ext>
            </a:extLst>
          </p:cNvPr>
          <p:cNvSpPr/>
          <p:nvPr/>
        </p:nvSpPr>
        <p:spPr>
          <a:xfrm>
            <a:off x="749437" y="1980292"/>
            <a:ext cx="2787846" cy="602021"/>
          </a:xfrm>
          <a:prstGeom prst="snip2Diag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22" rIns="45722" anchor="ctr"/>
          <a:lstStyle/>
          <a:p>
            <a:pPr algn="ctr" defTabSz="914372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&lt;</a:t>
            </a:r>
            <a:r>
              <a:rPr lang="en-US" altLang="zh-CN" b="1" dirty="0" err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StrictMode</a:t>
            </a:r>
            <a:r>
              <a:rPr lang="en-US" altLang="zh-CN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&gt;</a:t>
            </a:r>
            <a:endParaRPr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文本框 20">
            <a:extLst>
              <a:ext uri="{FF2B5EF4-FFF2-40B4-BE49-F238E27FC236}">
                <a16:creationId xmlns:a16="http://schemas.microsoft.com/office/drawing/2014/main" id="{A6894824-CCB5-4B68-8E4F-5362FBF41F5A}"/>
              </a:ext>
            </a:extLst>
          </p:cNvPr>
          <p:cNvSpPr txBox="1"/>
          <p:nvPr/>
        </p:nvSpPr>
        <p:spPr>
          <a:xfrm>
            <a:off x="3037883" y="1234334"/>
            <a:ext cx="6924188" cy="651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7471" tIns="67471" rIns="67471" bIns="67471" anchor="ctr"/>
          <a:lstStyle>
            <a:lvl1pPr algn="l"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endPara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422D57-7340-3C55-5457-8E8570A61A98}"/>
              </a:ext>
            </a:extLst>
          </p:cNvPr>
          <p:cNvSpPr txBox="1"/>
          <p:nvPr/>
        </p:nvSpPr>
        <p:spPr>
          <a:xfrm>
            <a:off x="396033" y="14730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严格模式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5BC5A3-3CDB-46A0-F166-BAD74F554D8B}"/>
              </a:ext>
            </a:extLst>
          </p:cNvPr>
          <p:cNvSpPr/>
          <p:nvPr/>
        </p:nvSpPr>
        <p:spPr>
          <a:xfrm>
            <a:off x="396033" y="20909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8E818A-724F-35F5-B114-6F47D8ACF68A}"/>
              </a:ext>
            </a:extLst>
          </p:cNvPr>
          <p:cNvSpPr txBox="1"/>
          <p:nvPr/>
        </p:nvSpPr>
        <p:spPr>
          <a:xfrm>
            <a:off x="749437" y="3059668"/>
            <a:ext cx="8258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严格模式只在开发模式下生效，生产上线时会去除，作用简要概括有两方面的作用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，检测一些危险的操作（比如使用已经废弃</a:t>
            </a:r>
            <a:r>
              <a:rPr lang="en-US" altLang="zh-CN" dirty="0" err="1"/>
              <a:t>api</a:t>
            </a:r>
            <a:r>
              <a:rPr lang="zh-CN" altLang="en-US" dirty="0"/>
              <a:t>和不推荐的</a:t>
            </a:r>
            <a:r>
              <a:rPr lang="en-US" altLang="zh-CN" dirty="0" err="1"/>
              <a:t>api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，会把一些生命周期执行两次，来检测额外副作用（比如</a:t>
            </a:r>
            <a:r>
              <a:rPr lang="en-US" altLang="zh-CN" dirty="0"/>
              <a:t>render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6899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326138" y="243741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图解来源文档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6138" y="305533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501AEE-A936-0453-A65C-F7EF03664DD7}"/>
              </a:ext>
            </a:extLst>
          </p:cNvPr>
          <p:cNvSpPr txBox="1"/>
          <p:nvPr/>
        </p:nvSpPr>
        <p:spPr>
          <a:xfrm>
            <a:off x="897147" y="1889185"/>
            <a:ext cx="712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https://projects.wojtekmaj.pl/react-lifecycle-methods-diagram/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88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88FC2F5A-90A2-4A8C-873B-BC6FB0259472}"/>
              </a:ext>
            </a:extLst>
          </p:cNvPr>
          <p:cNvSpPr/>
          <p:nvPr/>
        </p:nvSpPr>
        <p:spPr>
          <a:xfrm>
            <a:off x="163901" y="1234334"/>
            <a:ext cx="3269412" cy="896274"/>
          </a:xfrm>
          <a:prstGeom prst="snip2DiagRect">
            <a:avLst/>
          </a:prstGeom>
          <a:solidFill>
            <a:srgbClr val="9ADBF7"/>
          </a:solidFill>
          <a:ln w="12700">
            <a:miter lim="400000"/>
          </a:ln>
        </p:spPr>
        <p:txBody>
          <a:bodyPr lIns="45722" rIns="45722" anchor="ctr"/>
          <a:lstStyle/>
          <a:p>
            <a:pPr algn="ctr" defTabSz="914372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render</a:t>
            </a:r>
            <a:endParaRPr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文本框 20">
            <a:extLst>
              <a:ext uri="{FF2B5EF4-FFF2-40B4-BE49-F238E27FC236}">
                <a16:creationId xmlns:a16="http://schemas.microsoft.com/office/drawing/2014/main" id="{A6894824-CCB5-4B68-8E4F-5362FBF41F5A}"/>
              </a:ext>
            </a:extLst>
          </p:cNvPr>
          <p:cNvSpPr txBox="1"/>
          <p:nvPr/>
        </p:nvSpPr>
        <p:spPr>
          <a:xfrm>
            <a:off x="3037883" y="1234334"/>
            <a:ext cx="6924188" cy="651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7471" tIns="67471" rIns="67471" bIns="67471" anchor="ctr"/>
          <a:lstStyle>
            <a:lvl1pPr algn="l"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endPara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422D57-7340-3C55-5457-8E8570A61A98}"/>
              </a:ext>
            </a:extLst>
          </p:cNvPr>
          <p:cNvSpPr txBox="1"/>
          <p:nvPr/>
        </p:nvSpPr>
        <p:spPr>
          <a:xfrm>
            <a:off x="396033" y="14730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重点生命周期讲解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5BC5A3-3CDB-46A0-F166-BAD74F554D8B}"/>
              </a:ext>
            </a:extLst>
          </p:cNvPr>
          <p:cNvSpPr/>
          <p:nvPr/>
        </p:nvSpPr>
        <p:spPr>
          <a:xfrm>
            <a:off x="396033" y="20909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8E818A-724F-35F5-B114-6F47D8ACF68A}"/>
              </a:ext>
            </a:extLst>
          </p:cNvPr>
          <p:cNvSpPr txBox="1"/>
          <p:nvPr/>
        </p:nvSpPr>
        <p:spPr>
          <a:xfrm>
            <a:off x="3788380" y="1467023"/>
            <a:ext cx="685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render</a:t>
            </a:r>
            <a:r>
              <a:rPr lang="zh-CN" altLang="en-US" dirty="0"/>
              <a:t>函数的执行来决定组件渲染什么内容，所以无论更新还是初次挂载都必须执行</a:t>
            </a:r>
            <a:r>
              <a:rPr lang="en-US" altLang="zh-CN" dirty="0"/>
              <a:t>render</a:t>
            </a:r>
            <a:endParaRPr lang="zh-CN" alt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FB85C25-F96E-18F7-77B7-319EC7EC08CB}"/>
              </a:ext>
            </a:extLst>
          </p:cNvPr>
          <p:cNvSpPr/>
          <p:nvPr/>
        </p:nvSpPr>
        <p:spPr>
          <a:xfrm>
            <a:off x="163901" y="2844148"/>
            <a:ext cx="3407435" cy="89627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9ADBF7"/>
          </a:solidFill>
          <a:ln w="12700">
            <a:miter lim="400000"/>
          </a:ln>
        </p:spPr>
        <p:txBody>
          <a:bodyPr lIns="45722" rIns="45722" anchor="ctr"/>
          <a:lstStyle/>
          <a:p>
            <a:pPr algn="ctr" defTabSz="914372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b="1" dirty="0" err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componentDidMount</a:t>
            </a:r>
            <a:endParaRPr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971E1B-FB4F-B46C-1991-8FDF808C8DDD}"/>
              </a:ext>
            </a:extLst>
          </p:cNvPr>
          <p:cNvSpPr txBox="1"/>
          <p:nvPr/>
        </p:nvSpPr>
        <p:spPr>
          <a:xfrm>
            <a:off x="3952282" y="2951757"/>
            <a:ext cx="685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组件挂载完成，一般用来做一些页面初始化操作，比如初始请求，</a:t>
            </a:r>
            <a:r>
              <a:rPr lang="en-US" altLang="zh-CN" dirty="0" err="1"/>
              <a:t>echart</a:t>
            </a:r>
            <a:r>
              <a:rPr lang="zh-CN" altLang="en-US" dirty="0"/>
              <a:t>绘制等，也就是</a:t>
            </a:r>
            <a:r>
              <a:rPr lang="en-US" altLang="zh-CN" dirty="0" err="1"/>
              <a:t>vue</a:t>
            </a:r>
            <a:r>
              <a:rPr lang="zh-CN" altLang="en-US" dirty="0"/>
              <a:t>的</a:t>
            </a:r>
            <a:r>
              <a:rPr lang="en-US" altLang="zh-CN" dirty="0"/>
              <a:t>mounted</a:t>
            </a:r>
            <a:r>
              <a:rPr lang="zh-CN" altLang="en-US" dirty="0"/>
              <a:t>里能做的事</a:t>
            </a:r>
          </a:p>
        </p:txBody>
      </p:sp>
      <p:sp>
        <p:nvSpPr>
          <p:cNvPr id="11" name="圆角矩形 8">
            <a:extLst>
              <a:ext uri="{FF2B5EF4-FFF2-40B4-BE49-F238E27FC236}">
                <a16:creationId xmlns:a16="http://schemas.microsoft.com/office/drawing/2014/main" id="{FA5AABBF-A4FD-1D13-C029-96C133FF03C5}"/>
              </a:ext>
            </a:extLst>
          </p:cNvPr>
          <p:cNvSpPr/>
          <p:nvPr/>
        </p:nvSpPr>
        <p:spPr>
          <a:xfrm>
            <a:off x="163901" y="4588988"/>
            <a:ext cx="3407435" cy="89627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9ADBF7"/>
          </a:solidFill>
          <a:ln w="12700">
            <a:miter lim="400000"/>
          </a:ln>
        </p:spPr>
        <p:txBody>
          <a:bodyPr lIns="45722" rIns="45722" anchor="ctr"/>
          <a:lstStyle/>
          <a:p>
            <a:pPr algn="ctr" defTabSz="914372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b="1" dirty="0" err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shouldComponentUpdate</a:t>
            </a:r>
            <a:endParaRPr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17222B-EF29-9061-6549-27E77CEF1BCC}"/>
              </a:ext>
            </a:extLst>
          </p:cNvPr>
          <p:cNvSpPr txBox="1"/>
          <p:nvPr/>
        </p:nvSpPr>
        <p:spPr>
          <a:xfrm>
            <a:off x="3952282" y="4696597"/>
            <a:ext cx="685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更新阶段调用，如果</a:t>
            </a:r>
            <a:r>
              <a:rPr lang="en-US" altLang="zh-CN" dirty="0"/>
              <a:t>return false</a:t>
            </a:r>
            <a:r>
              <a:rPr lang="zh-CN" altLang="en-US" dirty="0"/>
              <a:t>则不会执行</a:t>
            </a:r>
            <a:r>
              <a:rPr lang="en-US" altLang="zh-CN" dirty="0"/>
              <a:t>render</a:t>
            </a:r>
            <a:r>
              <a:rPr lang="zh-CN" altLang="en-US" dirty="0"/>
              <a:t>函数继续更新，从而达到阻止更新的效果，一般用来做性能优化。</a:t>
            </a:r>
          </a:p>
        </p:txBody>
      </p:sp>
    </p:spTree>
    <p:extLst>
      <p:ext uri="{BB962C8B-B14F-4D97-AF65-F5344CB8AC3E}">
        <p14:creationId xmlns:p14="http://schemas.microsoft.com/office/powerpoint/2010/main" val="241672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88FC2F5A-90A2-4A8C-873B-BC6FB0259472}"/>
              </a:ext>
            </a:extLst>
          </p:cNvPr>
          <p:cNvSpPr/>
          <p:nvPr/>
        </p:nvSpPr>
        <p:spPr>
          <a:xfrm>
            <a:off x="163901" y="1234334"/>
            <a:ext cx="3269412" cy="896274"/>
          </a:xfrm>
          <a:prstGeom prst="snip2DiagRect">
            <a:avLst/>
          </a:prstGeom>
          <a:solidFill>
            <a:srgbClr val="9ADBF7"/>
          </a:solidFill>
          <a:ln w="12700">
            <a:miter lim="400000"/>
          </a:ln>
        </p:spPr>
        <p:txBody>
          <a:bodyPr lIns="45722" rIns="45722" anchor="ctr"/>
          <a:lstStyle/>
          <a:p>
            <a:pPr algn="ctr" defTabSz="914372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b="1" dirty="0" err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componentDidUpdate</a:t>
            </a:r>
            <a:endParaRPr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文本框 20">
            <a:extLst>
              <a:ext uri="{FF2B5EF4-FFF2-40B4-BE49-F238E27FC236}">
                <a16:creationId xmlns:a16="http://schemas.microsoft.com/office/drawing/2014/main" id="{A6894824-CCB5-4B68-8E4F-5362FBF41F5A}"/>
              </a:ext>
            </a:extLst>
          </p:cNvPr>
          <p:cNvSpPr txBox="1"/>
          <p:nvPr/>
        </p:nvSpPr>
        <p:spPr>
          <a:xfrm>
            <a:off x="3037883" y="1234334"/>
            <a:ext cx="6924188" cy="651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7471" tIns="67471" rIns="67471" bIns="67471" anchor="ctr"/>
          <a:lstStyle>
            <a:lvl1pPr algn="l"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endPara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422D57-7340-3C55-5457-8E8570A61A98}"/>
              </a:ext>
            </a:extLst>
          </p:cNvPr>
          <p:cNvSpPr txBox="1"/>
          <p:nvPr/>
        </p:nvSpPr>
        <p:spPr>
          <a:xfrm>
            <a:off x="396033" y="14730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重点生命周期讲解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5BC5A3-3CDB-46A0-F166-BAD74F554D8B}"/>
              </a:ext>
            </a:extLst>
          </p:cNvPr>
          <p:cNvSpPr/>
          <p:nvPr/>
        </p:nvSpPr>
        <p:spPr>
          <a:xfrm>
            <a:off x="396033" y="20909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8E818A-724F-35F5-B114-6F47D8ACF68A}"/>
              </a:ext>
            </a:extLst>
          </p:cNvPr>
          <p:cNvSpPr txBox="1"/>
          <p:nvPr/>
        </p:nvSpPr>
        <p:spPr>
          <a:xfrm>
            <a:off x="3788380" y="1467023"/>
            <a:ext cx="685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更新完成，等同于</a:t>
            </a:r>
            <a:r>
              <a:rPr lang="en-US" altLang="zh-CN" dirty="0" err="1"/>
              <a:t>vue</a:t>
            </a:r>
            <a:r>
              <a:rPr lang="zh-CN" altLang="en-US" dirty="0"/>
              <a:t>的</a:t>
            </a:r>
            <a:r>
              <a:rPr lang="en-US" altLang="zh-CN" dirty="0"/>
              <a:t>updated</a:t>
            </a:r>
            <a:endParaRPr lang="zh-CN" alt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FB85C25-F96E-18F7-77B7-319EC7EC08CB}"/>
              </a:ext>
            </a:extLst>
          </p:cNvPr>
          <p:cNvSpPr/>
          <p:nvPr/>
        </p:nvSpPr>
        <p:spPr>
          <a:xfrm>
            <a:off x="163901" y="3429000"/>
            <a:ext cx="3407435" cy="89627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9ADBF7"/>
          </a:solidFill>
          <a:ln w="12700">
            <a:miter lim="400000"/>
          </a:ln>
        </p:spPr>
        <p:txBody>
          <a:bodyPr lIns="45722" rIns="45722" anchor="ctr"/>
          <a:lstStyle/>
          <a:p>
            <a:pPr algn="ctr" defTabSz="914372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b="1" dirty="0" err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componentWillUnmount</a:t>
            </a:r>
            <a:endParaRPr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971E1B-FB4F-B46C-1991-8FDF808C8DDD}"/>
              </a:ext>
            </a:extLst>
          </p:cNvPr>
          <p:cNvSpPr txBox="1"/>
          <p:nvPr/>
        </p:nvSpPr>
        <p:spPr>
          <a:xfrm>
            <a:off x="3952282" y="3536609"/>
            <a:ext cx="685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组件即将卸载，通常做一些全局事件的监听的卸载，定时器，计时器的卸载，来优化性能</a:t>
            </a:r>
          </a:p>
        </p:txBody>
      </p:sp>
    </p:spTree>
    <p:extLst>
      <p:ext uri="{BB962C8B-B14F-4D97-AF65-F5344CB8AC3E}">
        <p14:creationId xmlns:p14="http://schemas.microsoft.com/office/powerpoint/2010/main" val="358262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88FC2F5A-90A2-4A8C-873B-BC6FB0259472}"/>
              </a:ext>
            </a:extLst>
          </p:cNvPr>
          <p:cNvSpPr/>
          <p:nvPr/>
        </p:nvSpPr>
        <p:spPr>
          <a:xfrm>
            <a:off x="1106906" y="1517473"/>
            <a:ext cx="2946002" cy="505138"/>
          </a:xfrm>
          <a:prstGeom prst="snip2DiagRect">
            <a:avLst/>
          </a:prstGeom>
          <a:solidFill>
            <a:srgbClr val="9ADBF7"/>
          </a:solidFill>
          <a:ln w="12700">
            <a:miter lim="400000"/>
          </a:ln>
        </p:spPr>
        <p:txBody>
          <a:bodyPr lIns="45722" rIns="45722" anchor="ctr"/>
          <a:lstStyle/>
          <a:p>
            <a:pPr algn="ctr" defTabSz="914372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b="1" dirty="0" err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vue</a:t>
            </a:r>
            <a:endParaRPr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文本框 20">
            <a:extLst>
              <a:ext uri="{FF2B5EF4-FFF2-40B4-BE49-F238E27FC236}">
                <a16:creationId xmlns:a16="http://schemas.microsoft.com/office/drawing/2014/main" id="{A6894824-CCB5-4B68-8E4F-5362FBF41F5A}"/>
              </a:ext>
            </a:extLst>
          </p:cNvPr>
          <p:cNvSpPr txBox="1"/>
          <p:nvPr/>
        </p:nvSpPr>
        <p:spPr>
          <a:xfrm>
            <a:off x="3326641" y="1394755"/>
            <a:ext cx="6924188" cy="651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7471" tIns="67471" rIns="67471" bIns="67471" anchor="ctr"/>
          <a:lstStyle>
            <a:lvl1pPr algn="l"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endPara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422D57-7340-3C55-5457-8E8570A61A98}"/>
              </a:ext>
            </a:extLst>
          </p:cNvPr>
          <p:cNvSpPr txBox="1"/>
          <p:nvPr/>
        </p:nvSpPr>
        <p:spPr>
          <a:xfrm>
            <a:off x="396033" y="14730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从生命周期的执行探索</a:t>
            </a: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react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更新的问题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5BC5A3-3CDB-46A0-F166-BAD74F554D8B}"/>
              </a:ext>
            </a:extLst>
          </p:cNvPr>
          <p:cNvSpPr/>
          <p:nvPr/>
        </p:nvSpPr>
        <p:spPr>
          <a:xfrm>
            <a:off x="396033" y="20909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971E1B-FB4F-B46C-1991-8FDF808C8DDD}"/>
              </a:ext>
            </a:extLst>
          </p:cNvPr>
          <p:cNvSpPr txBox="1"/>
          <p:nvPr/>
        </p:nvSpPr>
        <p:spPr>
          <a:xfrm>
            <a:off x="1002632" y="2281135"/>
            <a:ext cx="3208422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vue</a:t>
            </a:r>
            <a:r>
              <a:rPr lang="zh-CN" altLang="en-US" dirty="0"/>
              <a:t>的因为是在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set</a:t>
            </a:r>
            <a:r>
              <a:rPr lang="zh-CN" altLang="en-US" dirty="0"/>
              <a:t>里触发更新。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Vue</a:t>
            </a:r>
            <a:r>
              <a:rPr lang="zh-CN" altLang="en-US" dirty="0"/>
              <a:t>在</a:t>
            </a:r>
            <a:r>
              <a:rPr lang="en-US" altLang="zh-CN" dirty="0"/>
              <a:t>get</a:t>
            </a:r>
            <a:r>
              <a:rPr lang="zh-CN" altLang="en-US" dirty="0"/>
              <a:t>部分有一个重要的操作</a:t>
            </a:r>
            <a:r>
              <a:rPr lang="en-US" altLang="zh-CN" dirty="0"/>
              <a:t>-</a:t>
            </a:r>
            <a:r>
              <a:rPr lang="zh-CN" altLang="en-US" b="1" dirty="0">
                <a:solidFill>
                  <a:schemeClr val="accent2"/>
                </a:solidFill>
              </a:rPr>
              <a:t>依赖收集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这样我们在更改了数据后，只会更新用到了这个数据的地方。做到最小的更新范围</a:t>
            </a:r>
            <a:endParaRPr lang="en-US" altLang="zh-CN" dirty="0"/>
          </a:p>
        </p:txBody>
      </p:sp>
      <p:sp>
        <p:nvSpPr>
          <p:cNvPr id="11" name="圆角矩形 8">
            <a:extLst>
              <a:ext uri="{FF2B5EF4-FFF2-40B4-BE49-F238E27FC236}">
                <a16:creationId xmlns:a16="http://schemas.microsoft.com/office/drawing/2014/main" id="{162B2567-B98A-40F3-862F-7FB513629B4C}"/>
              </a:ext>
            </a:extLst>
          </p:cNvPr>
          <p:cNvSpPr/>
          <p:nvPr/>
        </p:nvSpPr>
        <p:spPr>
          <a:xfrm>
            <a:off x="8207832" y="1541292"/>
            <a:ext cx="2970233" cy="505138"/>
          </a:xfrm>
          <a:prstGeom prst="snip2DiagRect">
            <a:avLst/>
          </a:prstGeom>
          <a:solidFill>
            <a:srgbClr val="9ADBF7"/>
          </a:solidFill>
          <a:ln w="12700">
            <a:miter lim="400000"/>
          </a:ln>
        </p:spPr>
        <p:txBody>
          <a:bodyPr lIns="45722" rIns="45722" anchor="ctr"/>
          <a:lstStyle/>
          <a:p>
            <a:pPr algn="ctr" defTabSz="914372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react</a:t>
            </a:r>
            <a:endParaRPr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F90F17-6153-4013-9162-795EB85BAD1A}"/>
              </a:ext>
            </a:extLst>
          </p:cNvPr>
          <p:cNvSpPr txBox="1"/>
          <p:nvPr/>
        </p:nvSpPr>
        <p:spPr>
          <a:xfrm>
            <a:off x="8207832" y="2392174"/>
            <a:ext cx="3334464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React</a:t>
            </a:r>
            <a:r>
              <a:rPr lang="zh-CN" altLang="en-US" dirty="0"/>
              <a:t>的更新是调用方法时触发的，并没有依赖收集的过程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所以他会更新整个组件树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也就是会把子组件一起更新，即使更新的数据和子组件没有任何关系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459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316</Words>
  <Application>Microsoft Office PowerPoint</Application>
  <PresentationFormat>宽屏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Adobe 仿宋 Std R</vt:lpstr>
      <vt:lpstr>Source Han Sans CN Normal</vt:lpstr>
      <vt:lpstr>等线</vt:lpstr>
      <vt:lpstr>等线 Light</vt:lpstr>
      <vt:lpstr>思源黑体 CN Bold</vt:lpstr>
      <vt:lpstr>思源黑体 CN Light</vt:lpstr>
      <vt:lpstr>思源黑体 CN Normal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2012dnd.com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2012dnd.com</dc:creator>
  <cp:lastModifiedBy>Administrator</cp:lastModifiedBy>
  <cp:revision>30</cp:revision>
  <dcterms:created xsi:type="dcterms:W3CDTF">2022-03-28T09:24:54Z</dcterms:created>
  <dcterms:modified xsi:type="dcterms:W3CDTF">2023-07-18T15:27:12Z</dcterms:modified>
</cp:coreProperties>
</file>