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F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710" autoAdjust="0"/>
  </p:normalViewPr>
  <p:slideViewPr>
    <p:cSldViewPr snapToGrid="0">
      <p:cViewPr varScale="1">
        <p:scale>
          <a:sx n="117" d="100"/>
          <a:sy n="117" d="100"/>
        </p:scale>
        <p:origin x="18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59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8924925" y="6257925"/>
            <a:ext cx="376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让学习更有效率</a:t>
            </a:r>
            <a:endParaRPr lang="en-US" altLang="zh-CN" sz="1400" dirty="0">
              <a:effectLst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2753" y="2160815"/>
            <a:ext cx="11046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实战</a:t>
            </a:r>
            <a:r>
              <a:rPr lang="en-US" altLang="zh-CN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</a:t>
            </a:r>
            <a:r>
              <a:rPr lang="zh-CN" altLang="en-US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制作一个增删改查列表</a:t>
            </a:r>
          </a:p>
        </p:txBody>
      </p:sp>
    </p:spTree>
    <p:extLst>
      <p:ext uri="{BB962C8B-B14F-4D97-AF65-F5344CB8AC3E}">
        <p14:creationId xmlns:p14="http://schemas.microsoft.com/office/powerpoint/2010/main" val="7592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85269" y="34615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结合前面的知识写一个常见的列表带搜索栏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269" y="40794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C35BF9-966E-EAE6-A9DC-612E1244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91" y="1265208"/>
            <a:ext cx="76866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26AF8EEF-2EA4-4D71-89A1-9EE841153794}"/>
              </a:ext>
            </a:extLst>
          </p:cNvPr>
          <p:cNvSpPr/>
          <p:nvPr/>
        </p:nvSpPr>
        <p:spPr>
          <a:xfrm>
            <a:off x="1247910" y="2014707"/>
            <a:ext cx="9476955" cy="24192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1247910" y="1389948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一些要求点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4A4F83-1BFF-4DD3-A7DF-B2CFAA5AE421}"/>
              </a:ext>
            </a:extLst>
          </p:cNvPr>
          <p:cNvSpPr txBox="1"/>
          <p:nvPr/>
        </p:nvSpPr>
        <p:spPr>
          <a:xfrm>
            <a:off x="1774826" y="2162771"/>
            <a:ext cx="9008158" cy="11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，修改和增加弹窗封装成组件</a:t>
            </a:r>
            <a:endParaRPr lang="en-US" altLang="zh-CN" sz="1600" b="1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2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，用</a:t>
            </a:r>
            <a:r>
              <a:rPr lang="en-US" altLang="zh-CN" sz="1600" b="1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axios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请求后端接口（接口我已经用</a:t>
            </a: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node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写好了。）</a:t>
            </a: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7910" y="1451740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3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26AF8EEF-2EA4-4D71-89A1-9EE841153794}"/>
              </a:ext>
            </a:extLst>
          </p:cNvPr>
          <p:cNvSpPr/>
          <p:nvPr/>
        </p:nvSpPr>
        <p:spPr>
          <a:xfrm>
            <a:off x="1247910" y="2014707"/>
            <a:ext cx="9476955" cy="24192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1247910" y="1389948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重点感受细节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4A4F83-1BFF-4DD3-A7DF-B2CFAA5AE421}"/>
              </a:ext>
            </a:extLst>
          </p:cNvPr>
          <p:cNvSpPr txBox="1"/>
          <p:nvPr/>
        </p:nvSpPr>
        <p:spPr>
          <a:xfrm>
            <a:off x="1774826" y="2162771"/>
            <a:ext cx="9008158" cy="19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1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Jsx</a:t>
            </a: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的本质，</a:t>
            </a:r>
            <a:r>
              <a:rPr lang="en-US" altLang="zh-CN" sz="1600" b="1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jsx</a:t>
            </a: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b="1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js</a:t>
            </a: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混写</a:t>
            </a:r>
            <a:endParaRPr lang="en-US" altLang="zh-CN" sz="1600" b="1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b="1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封装组件的思考</a:t>
            </a: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3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，</a:t>
            </a: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State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的异步修改</a:t>
            </a: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7910" y="1451740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0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83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Adobe 仿宋 Std R</vt:lpstr>
      <vt:lpstr>Helvetica Neue Medium</vt:lpstr>
      <vt:lpstr>等线</vt:lpstr>
      <vt:lpstr>等线 Light</vt:lpstr>
      <vt:lpstr>思源黑体 CN Light</vt:lpstr>
      <vt:lpstr>思源黑体 CN Normal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2012dnd.com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2012dnd.com</dc:creator>
  <cp:lastModifiedBy>Administrator</cp:lastModifiedBy>
  <cp:revision>25</cp:revision>
  <dcterms:created xsi:type="dcterms:W3CDTF">2022-03-28T09:24:54Z</dcterms:created>
  <dcterms:modified xsi:type="dcterms:W3CDTF">2023-07-25T15:49:47Z</dcterms:modified>
</cp:coreProperties>
</file>