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8" r:id="rId5"/>
    <p:sldId id="269" r:id="rId6"/>
    <p:sldId id="270" r:id="rId7"/>
    <p:sldId id="263" r:id="rId8"/>
    <p:sldId id="273" r:id="rId9"/>
    <p:sldId id="271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BF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10" autoAdjust="0"/>
  </p:normalViewPr>
  <p:slideViewPr>
    <p:cSldViewPr snapToGrid="0">
      <p:cViewPr varScale="1">
        <p:scale>
          <a:sx n="119" d="100"/>
          <a:sy n="119" d="100"/>
        </p:scale>
        <p:origin x="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599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 userDrawn="1"/>
        </p:nvSpPr>
        <p:spPr>
          <a:xfrm>
            <a:off x="8924925" y="6257925"/>
            <a:ext cx="3762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让学习更有效率</a:t>
            </a:r>
            <a:endParaRPr lang="en-US" altLang="zh-CN" sz="1400" dirty="0">
              <a:effectLst/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9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5426" y="2209800"/>
            <a:ext cx="963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React</a:t>
            </a:r>
            <a:r>
              <a:rPr lang="zh-CN" altLang="en-US" sz="6600" b="1" dirty="0">
                <a:solidFill>
                  <a:schemeClr val="accent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的性能问题与优化</a:t>
            </a:r>
          </a:p>
        </p:txBody>
      </p:sp>
    </p:spTree>
    <p:extLst>
      <p:ext uri="{BB962C8B-B14F-4D97-AF65-F5344CB8AC3E}">
        <p14:creationId xmlns:p14="http://schemas.microsoft.com/office/powerpoint/2010/main" val="75920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props</a:t>
            </a: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161E98-CB66-85D7-0D54-D064EA69056C}"/>
              </a:ext>
            </a:extLst>
          </p:cNvPr>
          <p:cNvSpPr/>
          <p:nvPr/>
        </p:nvSpPr>
        <p:spPr>
          <a:xfrm>
            <a:off x="1026543" y="2479292"/>
            <a:ext cx="353683" cy="353683"/>
          </a:xfrm>
          <a:prstGeom prst="rect">
            <a:avLst/>
          </a:prstGeom>
          <a:solidFill>
            <a:srgbClr val="9ADB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271E15-03F6-3326-2503-35C7A3F0A113}"/>
              </a:ext>
            </a:extLst>
          </p:cNvPr>
          <p:cNvSpPr txBox="1"/>
          <p:nvPr/>
        </p:nvSpPr>
        <p:spPr>
          <a:xfrm>
            <a:off x="1539063" y="2479292"/>
            <a:ext cx="103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用</a:t>
            </a:r>
            <a:r>
              <a:rPr lang="en-US" altLang="zh-CN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useCallback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包裹传递给子组件的方法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21CF37-B345-906A-EAFA-F6EC37760139}"/>
              </a:ext>
            </a:extLst>
          </p:cNvPr>
          <p:cNvSpPr txBox="1"/>
          <p:nvPr/>
        </p:nvSpPr>
        <p:spPr>
          <a:xfrm>
            <a:off x="937746" y="1221432"/>
            <a:ext cx="10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如果组件使用了</a:t>
            </a:r>
            <a:r>
              <a:rPr lang="en-US" altLang="zh-CN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PureComponent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或者</a:t>
            </a:r>
            <a:r>
              <a:rPr lang="en-US" altLang="zh-CN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React.Memo</a:t>
            </a:r>
            <a:r>
              <a:rPr lang="en-US" altLang="zh-CN" dirty="0">
                <a:solidFill>
                  <a:schemeClr val="tx2"/>
                </a:solidFill>
                <a:ea typeface="思源黑体 CN Normal" panose="020B0400000000000000" pitchFamily="34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虽然已经做到了如果父组件传的</a:t>
            </a:r>
            <a:r>
              <a:rPr lang="en-US" altLang="zh-CN" dirty="0">
                <a:solidFill>
                  <a:schemeClr val="tx2"/>
                </a:solidFill>
                <a:ea typeface="思源黑体 CN Normal" panose="020B0400000000000000" pitchFamily="34" charset="-122"/>
              </a:rPr>
              <a:t>props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没改变，就不会更新，但是我们特别注意父组件传入的方法，对象，数组这样的引用类型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575A12-4336-1BC0-21CF-D8EED7D8FE65}"/>
              </a:ext>
            </a:extLst>
          </p:cNvPr>
          <p:cNvSpPr/>
          <p:nvPr/>
        </p:nvSpPr>
        <p:spPr>
          <a:xfrm>
            <a:off x="1026543" y="3460153"/>
            <a:ext cx="353683" cy="353683"/>
          </a:xfrm>
          <a:prstGeom prst="rect">
            <a:avLst/>
          </a:prstGeom>
          <a:solidFill>
            <a:srgbClr val="9ADB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0614E-A41F-E9E1-85C3-C18408680155}"/>
              </a:ext>
            </a:extLst>
          </p:cNvPr>
          <p:cNvSpPr txBox="1"/>
          <p:nvPr/>
        </p:nvSpPr>
        <p:spPr>
          <a:xfrm>
            <a:off x="1539063" y="3460153"/>
            <a:ext cx="103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22E40D-8880-4692-BC08-A207F9661741}"/>
              </a:ext>
            </a:extLst>
          </p:cNvPr>
          <p:cNvSpPr txBox="1"/>
          <p:nvPr/>
        </p:nvSpPr>
        <p:spPr>
          <a:xfrm>
            <a:off x="1539062" y="3480917"/>
            <a:ext cx="103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非</a:t>
            </a:r>
            <a:r>
              <a:rPr lang="en-US" altLang="zh-CN" dirty="0">
                <a:solidFill>
                  <a:schemeClr val="tx2"/>
                </a:solidFill>
                <a:ea typeface="思源黑体 CN Normal" panose="020B0400000000000000" pitchFamily="34" charset="-122"/>
              </a:rPr>
              <a:t>state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对象，数组数据，要用</a:t>
            </a:r>
            <a:r>
              <a:rPr lang="en-US" altLang="zh-CN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useMemo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包裹起来。</a:t>
            </a:r>
          </a:p>
        </p:txBody>
      </p:sp>
    </p:spTree>
    <p:extLst>
      <p:ext uri="{BB962C8B-B14F-4D97-AF65-F5344CB8AC3E}">
        <p14:creationId xmlns:p14="http://schemas.microsoft.com/office/powerpoint/2010/main" val="9507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性能问题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6D1434-CC97-E11E-D6AA-256A525B7A7E}"/>
              </a:ext>
            </a:extLst>
          </p:cNvPr>
          <p:cNvSpPr txBox="1"/>
          <p:nvPr/>
        </p:nvSpPr>
        <p:spPr>
          <a:xfrm>
            <a:off x="965591" y="1178308"/>
            <a:ext cx="9360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React</a:t>
            </a:r>
            <a:r>
              <a:rPr lang="zh-CN" altLang="en-US" dirty="0"/>
              <a:t>最大的一个性能问题就是</a:t>
            </a:r>
            <a:r>
              <a:rPr lang="en-US" altLang="zh-CN" dirty="0"/>
              <a:t>-React</a:t>
            </a:r>
            <a:r>
              <a:rPr lang="zh-CN" altLang="en-US" dirty="0"/>
              <a:t>的某个组件的更新会连带着，他的子组件一起更新。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所以我们需要解决这个问题：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，源码层面上尽量弥补这个问题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，让子组件只做合理的更新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51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">
            <a:extLst>
              <a:ext uri="{FF2B5EF4-FFF2-40B4-BE49-F238E27FC236}">
                <a16:creationId xmlns:a16="http://schemas.microsoft.com/office/drawing/2014/main" id="{26AF8EEF-2EA4-4D71-89A1-9EE841153794}"/>
              </a:ext>
            </a:extLst>
          </p:cNvPr>
          <p:cNvSpPr/>
          <p:nvPr/>
        </p:nvSpPr>
        <p:spPr>
          <a:xfrm>
            <a:off x="1247910" y="2014707"/>
            <a:ext cx="9476955" cy="37391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67466" tIns="67466" rIns="67466" bIns="67466" anchor="ctr"/>
          <a:lstStyle/>
          <a:p>
            <a:pPr algn="just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1247910" y="1389948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React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的时间切片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4A4F83-1BFF-4DD3-A7DF-B2CFAA5AE421}"/>
              </a:ext>
            </a:extLst>
          </p:cNvPr>
          <p:cNvSpPr txBox="1"/>
          <p:nvPr/>
        </p:nvSpPr>
        <p:spPr>
          <a:xfrm>
            <a:off x="1414164" y="2074426"/>
            <a:ext cx="9008158" cy="300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Vue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有依赖收集，做到了最小的更新范围，而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没有做这个事情。所以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要更新，就会有很大的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diff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算法比对和计算工作。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这大的更新量，虚拟</a:t>
            </a:r>
            <a:r>
              <a:rPr lang="en-US" altLang="zh-CN" sz="1600" b="1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dom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比对和计算会花很大时间，这样可能会阻塞住浏览器的工作，导致页面长时间白屏。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为了解决这个问题选择另一种策略</a:t>
            </a:r>
            <a:r>
              <a:rPr lang="en-US" altLang="zh-CN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-</a:t>
            </a:r>
            <a:r>
              <a:rPr lang="zh-CN" altLang="en-US" sz="1600" b="1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时间切片，也就是先计算一部分更新， 然后让渡给渲染进程渲染，然后再进行下一步更新。以此往复。这样我从使用者的角度，就不会出现长时间白屏了。</a:t>
            </a:r>
            <a:endParaRPr lang="en-US" altLang="zh-CN" sz="1600" b="1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7910" y="1451740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0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8B3D4A-1C9B-E4BC-D6A3-23815F34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52" y="992547"/>
            <a:ext cx="10765495" cy="487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B81A92-794F-1942-E25B-6ADADB86931B}"/>
              </a:ext>
            </a:extLst>
          </p:cNvPr>
          <p:cNvSpPr txBox="1"/>
          <p:nvPr/>
        </p:nvSpPr>
        <p:spPr>
          <a:xfrm>
            <a:off x="4163972" y="2484408"/>
            <a:ext cx="45719" cy="67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FDAC9D-6B0F-B435-BC15-150CDD044ED4}"/>
              </a:ext>
            </a:extLst>
          </p:cNvPr>
          <p:cNvSpPr txBox="1"/>
          <p:nvPr/>
        </p:nvSpPr>
        <p:spPr>
          <a:xfrm>
            <a:off x="828136" y="379562"/>
            <a:ext cx="11300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保障在执行更新操作时计算时不能超过</a:t>
            </a:r>
            <a:r>
              <a:rPr lang="en-US" altLang="zh-C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16ms</a:t>
            </a:r>
            <a:r>
              <a:rPr lang="zh-CN" altLang="en-US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，如果超过</a:t>
            </a:r>
            <a:r>
              <a:rPr lang="en-US" altLang="zh-C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16ms</a:t>
            </a:r>
            <a:r>
              <a:rPr lang="zh-CN" altLang="en-US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，就需要先暂停，让给浏览器进行渲染</a:t>
            </a:r>
          </a:p>
          <a:p>
            <a:endParaRPr lang="zh-CN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4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fiber</a:t>
            </a: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6D1434-CC97-E11E-D6AA-256A525B7A7E}"/>
              </a:ext>
            </a:extLst>
          </p:cNvPr>
          <p:cNvSpPr txBox="1"/>
          <p:nvPr/>
        </p:nvSpPr>
        <p:spPr>
          <a:xfrm>
            <a:off x="965591" y="1178308"/>
            <a:ext cx="9360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为了支持这种切片，我们需要把更新化成一个个单元，然后我们也必须有回复上一次计算进度的能力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react</a:t>
            </a:r>
            <a:r>
              <a:rPr lang="zh-CN" altLang="en-US" dirty="0"/>
              <a:t>设计一种数据结构</a:t>
            </a:r>
            <a:r>
              <a:rPr lang="en-US" altLang="zh-CN" dirty="0"/>
              <a:t>-fiber</a:t>
            </a:r>
          </a:p>
          <a:p>
            <a:endParaRPr lang="en-US" altLang="zh-CN" dirty="0"/>
          </a:p>
          <a:p>
            <a:r>
              <a:rPr lang="zh-CN" altLang="en-US" dirty="0"/>
              <a:t>每一个组件会被转化为一个</a:t>
            </a:r>
            <a:r>
              <a:rPr lang="en-US" altLang="zh-CN" dirty="0"/>
              <a:t>fiber</a:t>
            </a:r>
            <a:r>
              <a:rPr lang="zh-CN" altLang="en-US" dirty="0"/>
              <a:t>结构的对象，组成一个个单元。</a:t>
            </a:r>
            <a:r>
              <a:rPr lang="en-US" altLang="zh-CN" dirty="0"/>
              <a:t>Fiber</a:t>
            </a:r>
            <a:r>
              <a:rPr lang="zh-CN" altLang="en-US" dirty="0"/>
              <a:t>让我们有了回复上次中断的计算进度的能力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256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385269" y="346152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fiber</a:t>
            </a:r>
          </a:p>
        </p:txBody>
      </p:sp>
      <p:sp>
        <p:nvSpPr>
          <p:cNvPr id="7" name="矩形 6"/>
          <p:cNvSpPr/>
          <p:nvPr/>
        </p:nvSpPr>
        <p:spPr>
          <a:xfrm>
            <a:off x="385269" y="407944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91D068-40D7-092A-BD7C-AD3778ED1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3" y="598721"/>
            <a:ext cx="8022566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3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减少无意义的组件更新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A66F31-0A6B-9A8C-D779-43C7E70E41B4}"/>
              </a:ext>
            </a:extLst>
          </p:cNvPr>
          <p:cNvSpPr txBox="1"/>
          <p:nvPr/>
        </p:nvSpPr>
        <p:spPr>
          <a:xfrm>
            <a:off x="1001349" y="1254326"/>
            <a:ext cx="10316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虽然</a:t>
            </a:r>
            <a:r>
              <a:rPr lang="en-US" altLang="zh-CN" dirty="0">
                <a:solidFill>
                  <a:schemeClr val="tx2"/>
                </a:solidFill>
                <a:ea typeface="思源黑体 CN Normal" panose="020B0400000000000000" pitchFamily="34" charset="-122"/>
              </a:rPr>
              <a:t>react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有时间切片，但是我们作为开发者，更需要关心的是如何再编写的代码的时候减少无意义的组件更新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161E98-CB66-85D7-0D54-D064EA69056C}"/>
              </a:ext>
            </a:extLst>
          </p:cNvPr>
          <p:cNvSpPr/>
          <p:nvPr/>
        </p:nvSpPr>
        <p:spPr>
          <a:xfrm>
            <a:off x="1337094" y="2294626"/>
            <a:ext cx="353683" cy="353683"/>
          </a:xfrm>
          <a:prstGeom prst="rect">
            <a:avLst/>
          </a:prstGeom>
          <a:solidFill>
            <a:srgbClr val="9ADB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271E15-03F6-3326-2503-35C7A3F0A113}"/>
              </a:ext>
            </a:extLst>
          </p:cNvPr>
          <p:cNvSpPr txBox="1"/>
          <p:nvPr/>
        </p:nvSpPr>
        <p:spPr>
          <a:xfrm>
            <a:off x="1875493" y="2294626"/>
            <a:ext cx="103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组件自身的</a:t>
            </a:r>
            <a:r>
              <a:rPr lang="en-US" altLang="zh-CN" dirty="0">
                <a:solidFill>
                  <a:schemeClr val="tx2"/>
                </a:solidFill>
                <a:ea typeface="思源黑体 CN Normal" panose="020B0400000000000000" pitchFamily="34" charset="-122"/>
              </a:rPr>
              <a:t>state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发生改变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CECB32-5D46-0342-98CA-8F2C400CB3EA}"/>
              </a:ext>
            </a:extLst>
          </p:cNvPr>
          <p:cNvSpPr/>
          <p:nvPr/>
        </p:nvSpPr>
        <p:spPr>
          <a:xfrm>
            <a:off x="1337094" y="3057927"/>
            <a:ext cx="353683" cy="353683"/>
          </a:xfrm>
          <a:prstGeom prst="rect">
            <a:avLst/>
          </a:prstGeom>
          <a:solidFill>
            <a:srgbClr val="9ADB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211ADB-BD43-55C0-658C-B5FCC6DF119F}"/>
              </a:ext>
            </a:extLst>
          </p:cNvPr>
          <p:cNvSpPr txBox="1"/>
          <p:nvPr/>
        </p:nvSpPr>
        <p:spPr>
          <a:xfrm>
            <a:off x="1875493" y="3057927"/>
            <a:ext cx="103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组件的</a:t>
            </a:r>
            <a:r>
              <a:rPr lang="en-US" altLang="zh-CN" dirty="0">
                <a:solidFill>
                  <a:schemeClr val="tx2"/>
                </a:solidFill>
                <a:ea typeface="思源黑体 CN Normal" panose="020B0400000000000000" pitchFamily="34" charset="-122"/>
              </a:rPr>
              <a:t>props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发生了改变</a:t>
            </a:r>
          </a:p>
        </p:txBody>
      </p:sp>
    </p:spTree>
    <p:extLst>
      <p:ext uri="{BB962C8B-B14F-4D97-AF65-F5344CB8AC3E}">
        <p14:creationId xmlns:p14="http://schemas.microsoft.com/office/powerpoint/2010/main" val="289888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避免父组件数据更改导致子组件更新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A66F31-0A6B-9A8C-D779-43C7E70E41B4}"/>
              </a:ext>
            </a:extLst>
          </p:cNvPr>
          <p:cNvSpPr txBox="1"/>
          <p:nvPr/>
        </p:nvSpPr>
        <p:spPr>
          <a:xfrm>
            <a:off x="1001349" y="1254326"/>
            <a:ext cx="103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父组件更改导致子组件更新是最大的问题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161E98-CB66-85D7-0D54-D064EA69056C}"/>
              </a:ext>
            </a:extLst>
          </p:cNvPr>
          <p:cNvSpPr/>
          <p:nvPr/>
        </p:nvSpPr>
        <p:spPr>
          <a:xfrm>
            <a:off x="1337094" y="2294626"/>
            <a:ext cx="353683" cy="353683"/>
          </a:xfrm>
          <a:prstGeom prst="rect">
            <a:avLst/>
          </a:prstGeom>
          <a:solidFill>
            <a:srgbClr val="9ADB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0D0691-E9A3-3B65-DA8D-DBFC1D7A38BB}"/>
              </a:ext>
            </a:extLst>
          </p:cNvPr>
          <p:cNvSpPr txBox="1"/>
          <p:nvPr/>
        </p:nvSpPr>
        <p:spPr>
          <a:xfrm>
            <a:off x="1875492" y="2321171"/>
            <a:ext cx="103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PureComponent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和</a:t>
            </a:r>
            <a:r>
              <a:rPr lang="en-US" altLang="zh-CN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React.Memo</a:t>
            </a:r>
            <a:endParaRPr lang="zh-CN" altLang="en-US" dirty="0">
              <a:solidFill>
                <a:schemeClr val="tx2"/>
              </a:solidFill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50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6498ECA-03ED-450A-800C-D485D3B2AA20}"/>
              </a:ext>
            </a:extLst>
          </p:cNvPr>
          <p:cNvSpPr txBox="1"/>
          <p:nvPr/>
        </p:nvSpPr>
        <p:spPr>
          <a:xfrm>
            <a:off x="653941" y="381764"/>
            <a:ext cx="9008158" cy="5051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 defTabSz="1218565">
              <a:lnSpc>
                <a:spcPct val="150000"/>
              </a:lnSpc>
              <a:buClr>
                <a:srgbClr val="1577BA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避免</a:t>
            </a:r>
            <a:r>
              <a:rPr lang="en-US" altLang="zh-CN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state</a:t>
            </a:r>
            <a:r>
              <a:rPr lang="zh-CN" altLang="en-US" sz="2000" dirty="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的导致的无畏更新</a:t>
            </a:r>
            <a:endParaRPr lang="en-US" altLang="zh-CN" sz="2000" dirty="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3941" y="443556"/>
            <a:ext cx="166254" cy="443346"/>
          </a:xfrm>
          <a:prstGeom prst="rect">
            <a:avLst/>
          </a:prstGeom>
          <a:solidFill>
            <a:srgbClr val="9A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161E98-CB66-85D7-0D54-D064EA69056C}"/>
              </a:ext>
            </a:extLst>
          </p:cNvPr>
          <p:cNvSpPr/>
          <p:nvPr/>
        </p:nvSpPr>
        <p:spPr>
          <a:xfrm>
            <a:off x="1337094" y="2294626"/>
            <a:ext cx="353683" cy="353683"/>
          </a:xfrm>
          <a:prstGeom prst="rect">
            <a:avLst/>
          </a:prstGeom>
          <a:solidFill>
            <a:srgbClr val="9ADB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271E15-03F6-3326-2503-35C7A3F0A113}"/>
              </a:ext>
            </a:extLst>
          </p:cNvPr>
          <p:cNvSpPr txBox="1"/>
          <p:nvPr/>
        </p:nvSpPr>
        <p:spPr>
          <a:xfrm>
            <a:off x="1875493" y="2294626"/>
            <a:ext cx="1031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避免</a:t>
            </a:r>
            <a:r>
              <a:rPr lang="en-US" altLang="zh-CN" dirty="0">
                <a:solidFill>
                  <a:schemeClr val="tx2"/>
                </a:solidFill>
                <a:ea typeface="思源黑体 CN Normal" panose="020B0400000000000000" pitchFamily="34" charset="-122"/>
              </a:rPr>
              <a:t>state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修改为同样的值，而产生无意义更新（</a:t>
            </a:r>
            <a:r>
              <a:rPr lang="en-US" altLang="zh-CN" dirty="0" err="1">
                <a:solidFill>
                  <a:schemeClr val="tx2"/>
                </a:solidFill>
                <a:ea typeface="思源黑体 CN Normal" panose="020B0400000000000000" pitchFamily="34" charset="-122"/>
              </a:rPr>
              <a:t>PureComponent</a:t>
            </a:r>
            <a:r>
              <a:rPr lang="en-US" altLang="zh-CN" dirty="0">
                <a:solidFill>
                  <a:schemeClr val="tx2"/>
                </a:solidFill>
                <a:ea typeface="思源黑体 CN Normal" panose="020B0400000000000000" pitchFamily="34" charset="-122"/>
              </a:rPr>
              <a:t>,</a:t>
            </a:r>
            <a:r>
              <a:rPr lang="zh-CN" altLang="en-US" dirty="0">
                <a:solidFill>
                  <a:schemeClr val="tx2"/>
                </a:solidFill>
                <a:ea typeface="思源黑体 CN Normal" panose="020B0400000000000000" pitchFamily="34" charset="-122"/>
              </a:rPr>
              <a:t>函数组件本身就会判断）</a:t>
            </a:r>
          </a:p>
        </p:txBody>
      </p:sp>
    </p:spTree>
    <p:extLst>
      <p:ext uri="{BB962C8B-B14F-4D97-AF65-F5344CB8AC3E}">
        <p14:creationId xmlns:p14="http://schemas.microsoft.com/office/powerpoint/2010/main" val="27524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457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Adobe 仿宋 Std R</vt:lpstr>
      <vt:lpstr>Helvetica Neue Medium</vt:lpstr>
      <vt:lpstr>等线</vt:lpstr>
      <vt:lpstr>等线 Light</vt:lpstr>
      <vt:lpstr>思源黑体 CN Light</vt:lpstr>
      <vt:lpstr>思源黑体 CN Normal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2012dnd.com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2012dnd.com</dc:creator>
  <cp:lastModifiedBy>Administrator</cp:lastModifiedBy>
  <cp:revision>27</cp:revision>
  <dcterms:created xsi:type="dcterms:W3CDTF">2022-03-28T09:24:54Z</dcterms:created>
  <dcterms:modified xsi:type="dcterms:W3CDTF">2023-07-30T07:33:06Z</dcterms:modified>
</cp:coreProperties>
</file>