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8" r:id="rId5"/>
    <p:sldId id="270" r:id="rId6"/>
    <p:sldId id="261" r:id="rId7"/>
    <p:sldId id="269" r:id="rId8"/>
    <p:sldId id="272" r:id="rId9"/>
    <p:sldId id="271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5426" y="2209800"/>
            <a:ext cx="963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React-Router</a:t>
            </a:r>
            <a:endParaRPr lang="zh-CN" altLang="en-US" sz="6600" b="1" dirty="0">
              <a:solidFill>
                <a:schemeClr val="accent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598205" y="1204581"/>
            <a:ext cx="9476955" cy="9450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598205" y="57982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异步路由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764459" y="1448898"/>
            <a:ext cx="900815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做异步路由，要配合到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本身的一个方法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-lazy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和一个组件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suspense</a:t>
            </a:r>
          </a:p>
        </p:txBody>
      </p:sp>
      <p:sp>
        <p:nvSpPr>
          <p:cNvPr id="7" name="矩形 6"/>
          <p:cNvSpPr/>
          <p:nvPr/>
        </p:nvSpPr>
        <p:spPr>
          <a:xfrm>
            <a:off x="598205" y="64161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0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React-router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的三个版本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8">
            <a:extLst>
              <a:ext uri="{FF2B5EF4-FFF2-40B4-BE49-F238E27FC236}">
                <a16:creationId xmlns:a16="http://schemas.microsoft.com/office/drawing/2014/main" id="{71465EA8-DCA3-4B48-A1CC-3136FDCBE600}"/>
              </a:ext>
            </a:extLst>
          </p:cNvPr>
          <p:cNvSpPr/>
          <p:nvPr/>
        </p:nvSpPr>
        <p:spPr>
          <a:xfrm>
            <a:off x="415165" y="1316787"/>
            <a:ext cx="2544102" cy="619126"/>
          </a:xfrm>
          <a:prstGeom prst="snip2DiagRect">
            <a:avLst/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React-router</a:t>
            </a:r>
            <a:endParaRPr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id="{61DFE9A4-6EC4-4607-8E18-586A27B74602}"/>
              </a:ext>
            </a:extLst>
          </p:cNvPr>
          <p:cNvSpPr txBox="1"/>
          <p:nvPr/>
        </p:nvSpPr>
        <p:spPr>
          <a:xfrm>
            <a:off x="3226454" y="1330598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sz="1800" dirty="0"/>
              <a:t> </a:t>
            </a:r>
            <a:r>
              <a:rPr lang="zh-CN" altLang="en-US" sz="1800" dirty="0"/>
              <a:t>服务端渲染使用</a:t>
            </a:r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圆角矩形 8">
            <a:extLst>
              <a:ext uri="{FF2B5EF4-FFF2-40B4-BE49-F238E27FC236}">
                <a16:creationId xmlns:a16="http://schemas.microsoft.com/office/drawing/2014/main" id="{4DF77758-727C-40A3-8286-905E3A5FA86D}"/>
              </a:ext>
            </a:extLst>
          </p:cNvPr>
          <p:cNvSpPr/>
          <p:nvPr/>
        </p:nvSpPr>
        <p:spPr>
          <a:xfrm>
            <a:off x="415165" y="2809874"/>
            <a:ext cx="2544102" cy="619126"/>
          </a:xfrm>
          <a:prstGeom prst="snip2Diag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React-router-</a:t>
            </a:r>
            <a:r>
              <a:rPr lang="en-US" altLang="zh-CN" sz="2000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dom</a:t>
            </a:r>
            <a:endParaRPr lang="zh-CN" altLang="en-US"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20">
            <a:extLst>
              <a:ext uri="{FF2B5EF4-FFF2-40B4-BE49-F238E27FC236}">
                <a16:creationId xmlns:a16="http://schemas.microsoft.com/office/drawing/2014/main" id="{692C27B0-B59F-4F0F-9817-6ECF7AA3004E}"/>
              </a:ext>
            </a:extLst>
          </p:cNvPr>
          <p:cNvSpPr txBox="1"/>
          <p:nvPr/>
        </p:nvSpPr>
        <p:spPr>
          <a:xfrm>
            <a:off x="3226454" y="2461581"/>
            <a:ext cx="6924188" cy="127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浏览器端渲染使用</a:t>
            </a:r>
          </a:p>
        </p:txBody>
      </p:sp>
      <p:sp>
        <p:nvSpPr>
          <p:cNvPr id="15" name="圆角矩形 8">
            <a:extLst>
              <a:ext uri="{FF2B5EF4-FFF2-40B4-BE49-F238E27FC236}">
                <a16:creationId xmlns:a16="http://schemas.microsoft.com/office/drawing/2014/main" id="{2AA97A69-CD22-41EC-B1A7-4414B1DB0452}"/>
              </a:ext>
            </a:extLst>
          </p:cNvPr>
          <p:cNvSpPr/>
          <p:nvPr/>
        </p:nvSpPr>
        <p:spPr>
          <a:xfrm>
            <a:off x="385268" y="4302961"/>
            <a:ext cx="2726899" cy="619126"/>
          </a:xfrm>
          <a:prstGeom prst="snip2Diag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React-router-native</a:t>
            </a:r>
            <a:endParaRPr lang="zh-CN" altLang="en-US"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文本框 20">
            <a:extLst>
              <a:ext uri="{FF2B5EF4-FFF2-40B4-BE49-F238E27FC236}">
                <a16:creationId xmlns:a16="http://schemas.microsoft.com/office/drawing/2014/main" id="{2553F2B9-6108-4D35-9B76-856A0418728F}"/>
              </a:ext>
            </a:extLst>
          </p:cNvPr>
          <p:cNvSpPr txBox="1"/>
          <p:nvPr/>
        </p:nvSpPr>
        <p:spPr>
          <a:xfrm>
            <a:off x="3196558" y="3954668"/>
            <a:ext cx="6924188" cy="127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React-native</a:t>
            </a:r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混合开发使用</a:t>
            </a:r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react-router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使用步骤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A66F31-0A6B-9A8C-D779-43C7E70E41B4}"/>
              </a:ext>
            </a:extLst>
          </p:cNvPr>
          <p:cNvSpPr txBox="1"/>
          <p:nvPr/>
        </p:nvSpPr>
        <p:spPr>
          <a:xfrm>
            <a:off x="1303538" y="1323291"/>
            <a:ext cx="560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通过</a:t>
            </a:r>
            <a:r>
              <a:rPr lang="en-US" altLang="zh-CN" sz="2000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BroserRouter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或者</a:t>
            </a:r>
            <a:r>
              <a:rPr lang="en-US" altLang="zh-CN" sz="2000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HashRouter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包裹要使用路由的根组件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49D3635-7E89-412E-B238-7DA11054A3B8}"/>
              </a:ext>
            </a:extLst>
          </p:cNvPr>
          <p:cNvSpPr/>
          <p:nvPr/>
        </p:nvSpPr>
        <p:spPr>
          <a:xfrm>
            <a:off x="737068" y="1455561"/>
            <a:ext cx="441158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5FE30-D0F8-4B67-864D-60759F7FDEFD}"/>
              </a:ext>
            </a:extLst>
          </p:cNvPr>
          <p:cNvSpPr txBox="1"/>
          <p:nvPr/>
        </p:nvSpPr>
        <p:spPr>
          <a:xfrm>
            <a:off x="1223327" y="2709058"/>
            <a:ext cx="560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使用</a:t>
            </a:r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Routes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组件，定义路由显示区域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4BBBB1-222D-4D65-95F3-66E07F344C37}"/>
              </a:ext>
            </a:extLst>
          </p:cNvPr>
          <p:cNvSpPr/>
          <p:nvPr/>
        </p:nvSpPr>
        <p:spPr>
          <a:xfrm>
            <a:off x="737068" y="2665822"/>
            <a:ext cx="441158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2DF148-B29E-4353-A1A0-F00492393D40}"/>
              </a:ext>
            </a:extLst>
          </p:cNvPr>
          <p:cNvSpPr txBox="1"/>
          <p:nvPr/>
        </p:nvSpPr>
        <p:spPr>
          <a:xfrm>
            <a:off x="1223327" y="3922430"/>
            <a:ext cx="560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使用</a:t>
            </a:r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Route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组件，定义具体路由规则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D25F763-89E6-40F0-BB65-69455D6DF45B}"/>
              </a:ext>
            </a:extLst>
          </p:cNvPr>
          <p:cNvSpPr/>
          <p:nvPr/>
        </p:nvSpPr>
        <p:spPr>
          <a:xfrm>
            <a:off x="737068" y="3879194"/>
            <a:ext cx="441158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38B213-2796-4402-B49C-46C7834020DA}"/>
              </a:ext>
            </a:extLst>
          </p:cNvPr>
          <p:cNvSpPr txBox="1"/>
          <p:nvPr/>
        </p:nvSpPr>
        <p:spPr>
          <a:xfrm>
            <a:off x="1223327" y="5043657"/>
            <a:ext cx="560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使用</a:t>
            </a:r>
            <a:r>
              <a:rPr lang="en-US" altLang="zh-CN" sz="2000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NavLink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或者</a:t>
            </a:r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Link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组件，定义调整链接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8E64617-C70F-49A0-8023-1BA1EB91777A}"/>
              </a:ext>
            </a:extLst>
          </p:cNvPr>
          <p:cNvSpPr/>
          <p:nvPr/>
        </p:nvSpPr>
        <p:spPr>
          <a:xfrm>
            <a:off x="737068" y="5000421"/>
            <a:ext cx="441158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react-router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提供的一些其他重要组件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A66F31-0A6B-9A8C-D779-43C7E70E41B4}"/>
              </a:ext>
            </a:extLst>
          </p:cNvPr>
          <p:cNvSpPr txBox="1"/>
          <p:nvPr/>
        </p:nvSpPr>
        <p:spPr>
          <a:xfrm>
            <a:off x="1306454" y="1491396"/>
            <a:ext cx="560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Navigate-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路由重定向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49D3635-7E89-412E-B238-7DA11054A3B8}"/>
              </a:ext>
            </a:extLst>
          </p:cNvPr>
          <p:cNvSpPr/>
          <p:nvPr/>
        </p:nvSpPr>
        <p:spPr>
          <a:xfrm>
            <a:off x="737068" y="1491396"/>
            <a:ext cx="441158" cy="40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5FE30-D0F8-4B67-864D-60759F7FDEFD}"/>
              </a:ext>
            </a:extLst>
          </p:cNvPr>
          <p:cNvSpPr txBox="1"/>
          <p:nvPr/>
        </p:nvSpPr>
        <p:spPr>
          <a:xfrm>
            <a:off x="1223327" y="2709058"/>
            <a:ext cx="560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Outlet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，嵌套路由的子路由显示处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4BBBB1-222D-4D65-95F3-66E07F344C37}"/>
              </a:ext>
            </a:extLst>
          </p:cNvPr>
          <p:cNvSpPr/>
          <p:nvPr/>
        </p:nvSpPr>
        <p:spPr>
          <a:xfrm>
            <a:off x="737068" y="2665822"/>
            <a:ext cx="441158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31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感受</a:t>
            </a: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的全局插件使用方式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">
            <a:extLst>
              <a:ext uri="{FF2B5EF4-FFF2-40B4-BE49-F238E27FC236}">
                <a16:creationId xmlns:a16="http://schemas.microsoft.com/office/drawing/2014/main" id="{4F75049C-B9EC-44E1-807D-E0FDB0E05DEB}"/>
              </a:ext>
            </a:extLst>
          </p:cNvPr>
          <p:cNvSpPr/>
          <p:nvPr/>
        </p:nvSpPr>
        <p:spPr>
          <a:xfrm>
            <a:off x="598205" y="1204581"/>
            <a:ext cx="9476955" cy="129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A42CC0-3A5B-46F4-B4D8-0DBD34BDF27D}"/>
              </a:ext>
            </a:extLst>
          </p:cNvPr>
          <p:cNvSpPr txBox="1"/>
          <p:nvPr/>
        </p:nvSpPr>
        <p:spPr>
          <a:xfrm>
            <a:off x="764459" y="1448898"/>
            <a:ext cx="9008158" cy="79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中没有</a:t>
            </a:r>
            <a:r>
              <a:rPr lang="en-US" altLang="zh-CN" sz="1600" b="1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vue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那样的</a:t>
            </a:r>
            <a:r>
              <a:rPr lang="en-US" altLang="zh-CN" sz="1600" b="1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vue.use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方法，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中使用一个插件，库，都是引入一个组件，然后把要使用该插件的部分包起来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0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动态路由和嵌套路由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B6D92A-34D3-40C9-B6A3-864AC4EA9F6C}"/>
              </a:ext>
            </a:extLst>
          </p:cNvPr>
          <p:cNvSpPr txBox="1"/>
          <p:nvPr/>
        </p:nvSpPr>
        <p:spPr>
          <a:xfrm>
            <a:off x="1074821" y="1411705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嵌套路由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A74FA0-D8AA-4AFB-8C4D-B623D5B7D346}"/>
              </a:ext>
            </a:extLst>
          </p:cNvPr>
          <p:cNvSpPr txBox="1"/>
          <p:nvPr/>
        </p:nvSpPr>
        <p:spPr>
          <a:xfrm>
            <a:off x="1074821" y="3906252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动态路由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D2F526D-21E2-40C8-9BC3-4EEF7FEC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37" y="1954686"/>
            <a:ext cx="7696200" cy="1476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C558CB-690E-42BA-AC98-85B5FEE9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37" y="4733307"/>
            <a:ext cx="78390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2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获取路由参数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B6D92A-34D3-40C9-B6A3-864AC4EA9F6C}"/>
              </a:ext>
            </a:extLst>
          </p:cNvPr>
          <p:cNvSpPr txBox="1"/>
          <p:nvPr/>
        </p:nvSpPr>
        <p:spPr>
          <a:xfrm>
            <a:off x="828603" y="1540407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Params</a:t>
            </a:r>
            <a:r>
              <a:rPr lang="zh-CN" altLang="en-US" dirty="0"/>
              <a:t>参数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92466E-7020-4200-8CC2-F40381739443}"/>
              </a:ext>
            </a:extLst>
          </p:cNvPr>
          <p:cNvSpPr txBox="1"/>
          <p:nvPr/>
        </p:nvSpPr>
        <p:spPr>
          <a:xfrm>
            <a:off x="4764505" y="1556085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r>
              <a:rPr lang="zh-CN" altLang="en-US" dirty="0"/>
              <a:t>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694F74-4949-4D5F-AA78-4BC99C366E98}"/>
              </a:ext>
            </a:extLst>
          </p:cNvPr>
          <p:cNvSpPr txBox="1"/>
          <p:nvPr/>
        </p:nvSpPr>
        <p:spPr>
          <a:xfrm>
            <a:off x="8466649" y="1540407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Location</a:t>
            </a:r>
            <a:r>
              <a:rPr lang="zh-CN" altLang="en-US" dirty="0"/>
              <a:t>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E49967-34FF-45D4-85AD-9FA62A81D211}"/>
              </a:ext>
            </a:extLst>
          </p:cNvPr>
          <p:cNvSpPr txBox="1"/>
          <p:nvPr/>
        </p:nvSpPr>
        <p:spPr>
          <a:xfrm>
            <a:off x="740372" y="2133964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V6-useParams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9F3FF2-4CF6-4BD8-858E-75A8510F4F2B}"/>
              </a:ext>
            </a:extLst>
          </p:cNvPr>
          <p:cNvSpPr txBox="1"/>
          <p:nvPr/>
        </p:nvSpPr>
        <p:spPr>
          <a:xfrm>
            <a:off x="740372" y="3090156"/>
            <a:ext cx="300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V5-this.props.match.params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F51821-8EB7-4BEC-A831-BC1798F901A4}"/>
              </a:ext>
            </a:extLst>
          </p:cNvPr>
          <p:cNvSpPr txBox="1"/>
          <p:nvPr/>
        </p:nvSpPr>
        <p:spPr>
          <a:xfrm>
            <a:off x="4498521" y="2169835"/>
            <a:ext cx="242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V6-useSearchParams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258BAE-0DAD-4AA1-B039-EAE3E5DEAE77}"/>
              </a:ext>
            </a:extLst>
          </p:cNvPr>
          <p:cNvSpPr txBox="1"/>
          <p:nvPr/>
        </p:nvSpPr>
        <p:spPr>
          <a:xfrm>
            <a:off x="4498521" y="3060584"/>
            <a:ext cx="3267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V5-this.props.location.search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534D71-5BFC-4079-9F7B-61087CE802B2}"/>
              </a:ext>
            </a:extLst>
          </p:cNvPr>
          <p:cNvSpPr txBox="1"/>
          <p:nvPr/>
        </p:nvSpPr>
        <p:spPr>
          <a:xfrm>
            <a:off x="8466649" y="2113290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V6-useLocation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43C46-1E54-4E7C-B625-30DD1908C793}"/>
              </a:ext>
            </a:extLst>
          </p:cNvPr>
          <p:cNvSpPr txBox="1"/>
          <p:nvPr/>
        </p:nvSpPr>
        <p:spPr>
          <a:xfrm>
            <a:off x="8466649" y="3055505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V5-this.props.location.state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19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控制跳转地址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E49967-34FF-45D4-85AD-9FA62A81D211}"/>
              </a:ext>
            </a:extLst>
          </p:cNvPr>
          <p:cNvSpPr txBox="1"/>
          <p:nvPr/>
        </p:nvSpPr>
        <p:spPr>
          <a:xfrm>
            <a:off x="740371" y="2133964"/>
            <a:ext cx="50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V6-useNavigate</a:t>
            </a:r>
            <a:r>
              <a:rPr lang="zh-CN" altLang="en-US" dirty="0"/>
              <a:t>创建跳转方法，然后跳转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9F3FF2-4CF6-4BD8-858E-75A8510F4F2B}"/>
              </a:ext>
            </a:extLst>
          </p:cNvPr>
          <p:cNvSpPr txBox="1"/>
          <p:nvPr/>
        </p:nvSpPr>
        <p:spPr>
          <a:xfrm>
            <a:off x="740372" y="3090156"/>
            <a:ext cx="344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V5-this.props.history.push()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82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598205" y="1204581"/>
            <a:ext cx="9476955" cy="9450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598205" y="57982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控制权限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764459" y="1448898"/>
            <a:ext cx="900815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控制一些页面不登录就不能访问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205" y="64161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235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Adobe 仿宋 Std R</vt:lpstr>
      <vt:lpstr>Helvetica Neue Medium</vt:lpstr>
      <vt:lpstr>Source Han Sans CN Normal</vt:lpstr>
      <vt:lpstr>等线</vt:lpstr>
      <vt:lpstr>等线 Light</vt:lpstr>
      <vt:lpstr>思源黑体 CN Bold</vt:lpstr>
      <vt:lpstr>思源黑体 CN Light</vt:lpstr>
      <vt:lpstr>思源黑体 CN Normal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33</cp:revision>
  <dcterms:created xsi:type="dcterms:W3CDTF">2022-03-28T09:24:54Z</dcterms:created>
  <dcterms:modified xsi:type="dcterms:W3CDTF">2023-08-01T10:57:45Z</dcterms:modified>
</cp:coreProperties>
</file>