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61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状态管理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状态管理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6BE3B0-C479-09C5-E58F-2D011D388452}"/>
              </a:ext>
            </a:extLst>
          </p:cNvPr>
          <p:cNvSpPr/>
          <p:nvPr/>
        </p:nvSpPr>
        <p:spPr>
          <a:xfrm>
            <a:off x="1164566" y="1509623"/>
            <a:ext cx="353683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FC592-984D-B423-B8CE-ACD9FF1F1FF6}"/>
              </a:ext>
            </a:extLst>
          </p:cNvPr>
          <p:cNvSpPr txBox="1"/>
          <p:nvPr/>
        </p:nvSpPr>
        <p:spPr>
          <a:xfrm>
            <a:off x="1630393" y="1350358"/>
            <a:ext cx="625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，没有专门的状态管理库，都是通用的</a:t>
            </a:r>
            <a:r>
              <a:rPr lang="en-US" altLang="zh-CN" dirty="0" err="1"/>
              <a:t>js</a:t>
            </a:r>
            <a:r>
              <a:rPr lang="zh-CN" altLang="en-US" dirty="0"/>
              <a:t>状态管理库，所以我们首先创建一个全局的数据储存和管理工具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DEA4A4-810C-34D2-1F08-D70807E9CB89}"/>
              </a:ext>
            </a:extLst>
          </p:cNvPr>
          <p:cNvSpPr/>
          <p:nvPr/>
        </p:nvSpPr>
        <p:spPr>
          <a:xfrm>
            <a:off x="1276710" y="3657600"/>
            <a:ext cx="353683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C32341-A15B-D12B-CA86-D8B7D330D763}"/>
              </a:ext>
            </a:extLst>
          </p:cNvPr>
          <p:cNvSpPr txBox="1"/>
          <p:nvPr/>
        </p:nvSpPr>
        <p:spPr>
          <a:xfrm>
            <a:off x="1863305" y="3657600"/>
            <a:ext cx="625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通过其他工具，数据的修改能触发</a:t>
            </a:r>
            <a:r>
              <a:rPr lang="en-US" altLang="zh-CN" dirty="0"/>
              <a:t>react</a:t>
            </a:r>
            <a:r>
              <a:rPr lang="zh-CN" altLang="en-US" dirty="0"/>
              <a:t>页面得更新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488785" y="259888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状态管理相关库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785" y="321680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D6D618-6BF2-9E65-16B3-485E569DB80B}"/>
              </a:ext>
            </a:extLst>
          </p:cNvPr>
          <p:cNvSpPr txBox="1"/>
          <p:nvPr/>
        </p:nvSpPr>
        <p:spPr>
          <a:xfrm>
            <a:off x="1043796" y="1309385"/>
            <a:ext cx="275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创建全局数据管理对象</a:t>
            </a:r>
            <a:r>
              <a:rPr lang="en-US" altLang="zh-CN" dirty="0"/>
              <a:t>(</a:t>
            </a:r>
            <a:r>
              <a:rPr lang="zh-CN" altLang="en-US" dirty="0"/>
              <a:t>本身和</a:t>
            </a:r>
            <a:r>
              <a:rPr lang="en-US" altLang="zh-CN" dirty="0"/>
              <a:t>react</a:t>
            </a:r>
            <a:r>
              <a:rPr lang="zh-CN" altLang="en-US" dirty="0"/>
              <a:t>无关，</a:t>
            </a:r>
            <a:r>
              <a:rPr lang="en-US" altLang="zh-CN" dirty="0" err="1"/>
              <a:t>js</a:t>
            </a:r>
            <a:r>
              <a:rPr lang="zh-CN" altLang="en-US" dirty="0"/>
              <a:t>通用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58664-395D-862E-9CB2-80F9156859B3}"/>
              </a:ext>
            </a:extLst>
          </p:cNvPr>
          <p:cNvSpPr/>
          <p:nvPr/>
        </p:nvSpPr>
        <p:spPr>
          <a:xfrm>
            <a:off x="1121435" y="2135038"/>
            <a:ext cx="2130724" cy="664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Redux</a:t>
            </a:r>
            <a:r>
              <a:rPr lang="zh-CN" altLang="en-US" dirty="0"/>
              <a:t>（最老）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B1C00-E0C0-83C9-B546-6407C291E71A}"/>
              </a:ext>
            </a:extLst>
          </p:cNvPr>
          <p:cNvSpPr/>
          <p:nvPr/>
        </p:nvSpPr>
        <p:spPr>
          <a:xfrm>
            <a:off x="1121435" y="3429000"/>
            <a:ext cx="2130724" cy="664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@reduxjs/toolkit(</a:t>
            </a:r>
            <a:r>
              <a:rPr lang="zh-CN" altLang="en-US" dirty="0"/>
              <a:t>进化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0B3394-D2BD-78AB-CEF1-EA89C546B3C3}"/>
              </a:ext>
            </a:extLst>
          </p:cNvPr>
          <p:cNvSpPr/>
          <p:nvPr/>
        </p:nvSpPr>
        <p:spPr>
          <a:xfrm>
            <a:off x="1121435" y="4722962"/>
            <a:ext cx="2130724" cy="664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Mobx</a:t>
            </a:r>
            <a:r>
              <a:rPr lang="zh-CN" altLang="en-US" dirty="0"/>
              <a:t>（新贵）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7210B-D0C2-CDFF-1D4A-DA2457BB136C}"/>
              </a:ext>
            </a:extLst>
          </p:cNvPr>
          <p:cNvSpPr txBox="1"/>
          <p:nvPr/>
        </p:nvSpPr>
        <p:spPr>
          <a:xfrm>
            <a:off x="4992864" y="1544128"/>
            <a:ext cx="26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连接到</a:t>
            </a:r>
            <a:r>
              <a:rPr lang="en-US" altLang="zh-CN" dirty="0"/>
              <a:t>react</a:t>
            </a:r>
            <a:r>
              <a:rPr lang="zh-CN" altLang="en-US" dirty="0"/>
              <a:t>某个组件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C45303-C553-94D5-6C18-5A0ED449F4B9}"/>
              </a:ext>
            </a:extLst>
          </p:cNvPr>
          <p:cNvSpPr/>
          <p:nvPr/>
        </p:nvSpPr>
        <p:spPr>
          <a:xfrm>
            <a:off x="9128184" y="2851030"/>
            <a:ext cx="2021456" cy="19064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254095-9BC3-62F5-D263-3770CC9277FD}"/>
              </a:ext>
            </a:extLst>
          </p:cNvPr>
          <p:cNvSpPr/>
          <p:nvPr/>
        </p:nvSpPr>
        <p:spPr>
          <a:xfrm>
            <a:off x="5227608" y="2799272"/>
            <a:ext cx="189781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react-redux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660180-EF00-E270-B60C-8F79E628C39E}"/>
              </a:ext>
            </a:extLst>
          </p:cNvPr>
          <p:cNvSpPr/>
          <p:nvPr/>
        </p:nvSpPr>
        <p:spPr>
          <a:xfrm>
            <a:off x="5254925" y="4722962"/>
            <a:ext cx="1993028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react-</a:t>
            </a:r>
            <a:r>
              <a:rPr lang="en-US" altLang="zh-CN" dirty="0" err="1"/>
              <a:t>mobx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704BC-0100-50C2-5E68-4506E994B930}"/>
              </a:ext>
            </a:extLst>
          </p:cNvPr>
          <p:cNvCxnSpPr>
            <a:endCxn id="12" idx="1"/>
          </p:cNvCxnSpPr>
          <p:nvPr/>
        </p:nvCxnSpPr>
        <p:spPr>
          <a:xfrm>
            <a:off x="3290978" y="2527540"/>
            <a:ext cx="193663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B7221A-67C3-76C0-3184-ED7B5E95223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252159" y="3114136"/>
            <a:ext cx="1975449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FF04AB-C1FA-270B-20CC-034DBE62C395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>
            <a:off x="7125419" y="3114136"/>
            <a:ext cx="2002765" cy="6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4822A6-7B34-6321-AB93-B6E72AAB3AA2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252159" y="5037826"/>
            <a:ext cx="2002766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30811E-7B15-501F-9CD4-A214608236D6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7247953" y="3804249"/>
            <a:ext cx="1880231" cy="123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461022" y="330006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redux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创建仓库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022" y="391798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42C7CC-F303-6AF6-6B22-95CF284544F8}"/>
              </a:ext>
            </a:extLst>
          </p:cNvPr>
          <p:cNvSpPr/>
          <p:nvPr/>
        </p:nvSpPr>
        <p:spPr>
          <a:xfrm>
            <a:off x="544149" y="2363638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</a:t>
            </a:r>
            <a:r>
              <a:rPr lang="en-US" altLang="zh-CN" dirty="0"/>
              <a:t>reducer</a:t>
            </a:r>
            <a:r>
              <a:rPr lang="zh-CN" altLang="en-US" dirty="0"/>
              <a:t>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1E0BC6-B9B9-3D12-25AF-6D7438C0D31D}"/>
              </a:ext>
            </a:extLst>
          </p:cNvPr>
          <p:cNvSpPr/>
          <p:nvPr/>
        </p:nvSpPr>
        <p:spPr>
          <a:xfrm>
            <a:off x="3439353" y="2363638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</a:t>
            </a:r>
            <a:r>
              <a:rPr lang="en-US" altLang="zh-CN" dirty="0"/>
              <a:t>state</a:t>
            </a:r>
            <a:r>
              <a:rPr lang="zh-CN" altLang="en-US" dirty="0"/>
              <a:t>默认值作为初始数据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904942-3709-2636-1C2A-5FFDCFFD0A14}"/>
              </a:ext>
            </a:extLst>
          </p:cNvPr>
          <p:cNvSpPr/>
          <p:nvPr/>
        </p:nvSpPr>
        <p:spPr>
          <a:xfrm>
            <a:off x="6334557" y="2363638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</a:t>
            </a:r>
            <a:r>
              <a:rPr lang="en-US" altLang="zh-CN" dirty="0"/>
              <a:t>type</a:t>
            </a:r>
            <a:r>
              <a:rPr lang="zh-CN" altLang="en-US" dirty="0"/>
              <a:t>修改数据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046B8-FAE5-7266-71F4-9DADDC7CD8D6}"/>
              </a:ext>
            </a:extLst>
          </p:cNvPr>
          <p:cNvSpPr/>
          <p:nvPr/>
        </p:nvSpPr>
        <p:spPr>
          <a:xfrm>
            <a:off x="9229761" y="2363638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 err="1"/>
              <a:t>createStore</a:t>
            </a: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仓库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53B547-2565-8036-F4B0-B77AAA7F4B4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28224" y="2859657"/>
            <a:ext cx="91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4887AD-00D7-23FB-4476-A38BA579F21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423428" y="2859657"/>
            <a:ext cx="91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4B3CC1-6002-4F69-B1B6-67BEBAC383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18632" y="2859657"/>
            <a:ext cx="91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react-redux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3E9932-27E5-B3D1-BF38-A8D5739E15F2}"/>
              </a:ext>
            </a:extLst>
          </p:cNvPr>
          <p:cNvSpPr/>
          <p:nvPr/>
        </p:nvSpPr>
        <p:spPr>
          <a:xfrm>
            <a:off x="734815" y="2130725"/>
            <a:ext cx="2436568" cy="1224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Provider</a:t>
            </a:r>
            <a:r>
              <a:rPr lang="zh-CN" altLang="en-US" dirty="0"/>
              <a:t>组件，把</a:t>
            </a:r>
            <a:r>
              <a:rPr lang="en-US" altLang="zh-CN" dirty="0"/>
              <a:t>store</a:t>
            </a:r>
            <a:r>
              <a:rPr lang="zh-CN" altLang="en-US" dirty="0"/>
              <a:t>关联到目标项目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7B0359-7484-C07B-7738-C8CC86D90A26}"/>
              </a:ext>
            </a:extLst>
          </p:cNvPr>
          <p:cNvSpPr/>
          <p:nvPr/>
        </p:nvSpPr>
        <p:spPr>
          <a:xfrm>
            <a:off x="4780603" y="2130725"/>
            <a:ext cx="2436568" cy="1224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connect</a:t>
            </a:r>
            <a:r>
              <a:rPr lang="zh-CN" altLang="en-US" dirty="0"/>
              <a:t>连接到某组件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A2FA2-09C5-8DF3-1123-C04284E503CB}"/>
              </a:ext>
            </a:extLst>
          </p:cNvPr>
          <p:cNvSpPr/>
          <p:nvPr/>
        </p:nvSpPr>
        <p:spPr>
          <a:xfrm>
            <a:off x="8826391" y="2130724"/>
            <a:ext cx="2436568" cy="1224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编写一些映射关系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E177FF-97E6-28D0-E802-6C18BBFC0DE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71383" y="2743201"/>
            <a:ext cx="1669605" cy="1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60E8B3-A424-BFCA-84D4-8BA0DAAD1EC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17171" y="2743200"/>
            <a:ext cx="1609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81306" y="37831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@reduxjs/toolkit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31902" y="44010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C4FA3-6658-822C-5FC6-734C21512F60}"/>
              </a:ext>
            </a:extLst>
          </p:cNvPr>
          <p:cNvSpPr/>
          <p:nvPr/>
        </p:nvSpPr>
        <p:spPr>
          <a:xfrm>
            <a:off x="1614981" y="2549106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创建切片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91C07-59D9-B95C-F652-2B2FD5F5DB8E}"/>
              </a:ext>
            </a:extLst>
          </p:cNvPr>
          <p:cNvSpPr/>
          <p:nvPr/>
        </p:nvSpPr>
        <p:spPr>
          <a:xfrm>
            <a:off x="4510185" y="2549106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整合切片，创建仓库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7A900C-499D-13E3-3168-901863F0BF7F}"/>
              </a:ext>
            </a:extLst>
          </p:cNvPr>
          <p:cNvSpPr/>
          <p:nvPr/>
        </p:nvSpPr>
        <p:spPr>
          <a:xfrm>
            <a:off x="7405389" y="2549106"/>
            <a:ext cx="1984075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React-redux</a:t>
            </a:r>
            <a:r>
              <a:rPr lang="zh-CN" altLang="en-US" dirty="0"/>
              <a:t>连接到</a:t>
            </a:r>
            <a:r>
              <a:rPr lang="en-US" altLang="zh-CN" dirty="0"/>
              <a:t>react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B112F5-5A8E-8F14-5907-C5AC65F551D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99056" y="3045125"/>
            <a:ext cx="91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132E45-57DE-26D5-CBEF-5051D586DFA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494260" y="3045125"/>
            <a:ext cx="91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153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仿宋 Std R</vt:lpstr>
      <vt:lpstr>等线</vt:lpstr>
      <vt:lpstr>等线 Light</vt:lpstr>
      <vt:lpstr>思源黑体 CN Light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ttt</cp:lastModifiedBy>
  <cp:revision>24</cp:revision>
  <dcterms:created xsi:type="dcterms:W3CDTF">2022-03-28T09:24:54Z</dcterms:created>
  <dcterms:modified xsi:type="dcterms:W3CDTF">2023-08-02T01:06:54Z</dcterms:modified>
</cp:coreProperties>
</file>