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3" r:id="rId5"/>
    <p:sldId id="261" r:id="rId6"/>
    <p:sldId id="268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BF7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710" autoAdjust="0"/>
  </p:normalViewPr>
  <p:slideViewPr>
    <p:cSldViewPr snapToGrid="0">
      <p:cViewPr varScale="1">
        <p:scale>
          <a:sx n="89" d="100"/>
          <a:sy n="89" d="100"/>
        </p:scale>
        <p:origin x="43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599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8924925" y="6257925"/>
            <a:ext cx="376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让学习更有效率</a:t>
            </a:r>
            <a:endParaRPr lang="en-US" altLang="zh-CN" sz="1400" dirty="0">
              <a:effectLst/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9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5426" y="2209800"/>
            <a:ext cx="9639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函数组件和</a:t>
            </a:r>
            <a:r>
              <a:rPr lang="en-US" altLang="zh-CN" sz="6600" b="1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hook</a:t>
            </a:r>
            <a:endParaRPr lang="zh-CN" altLang="en-US" sz="6600" b="1" dirty="0">
              <a:solidFill>
                <a:schemeClr val="accent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20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385269" y="34615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函数组件和类组件主要区别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269" y="40794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912BA6-3F57-FA2A-01E3-EC743C19AA25}"/>
              </a:ext>
            </a:extLst>
          </p:cNvPr>
          <p:cNvSpPr txBox="1"/>
          <p:nvPr/>
        </p:nvSpPr>
        <p:spPr>
          <a:xfrm>
            <a:off x="1259457" y="1932317"/>
            <a:ext cx="70219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，函数组件没有生命周期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，函数组件没有</a:t>
            </a:r>
            <a:r>
              <a:rPr lang="en-US" altLang="zh-CN" dirty="0"/>
              <a:t>this</a:t>
            </a:r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，函数组件通过</a:t>
            </a:r>
            <a:r>
              <a:rPr lang="en-US" altLang="zh-CN" dirty="0"/>
              <a:t>hook</a:t>
            </a:r>
            <a:r>
              <a:rPr lang="zh-CN" altLang="en-US" dirty="0"/>
              <a:t>来完成各种操作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4,   </a:t>
            </a:r>
            <a:r>
              <a:rPr lang="zh-CN" altLang="en-US" dirty="0"/>
              <a:t>函数组件本身的函数体相当于</a:t>
            </a:r>
            <a:r>
              <a:rPr lang="en-US" altLang="zh-CN" dirty="0"/>
              <a:t>render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props</a:t>
            </a:r>
            <a:r>
              <a:rPr lang="zh-CN" altLang="en-US" dirty="0"/>
              <a:t>在函数的第一个参数接受</a:t>
            </a:r>
          </a:p>
        </p:txBody>
      </p:sp>
    </p:spTree>
    <p:extLst>
      <p:ext uri="{BB962C8B-B14F-4D97-AF65-F5344CB8AC3E}">
        <p14:creationId xmlns:p14="http://schemas.microsoft.com/office/powerpoint/2010/main" val="281251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549170" y="544560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state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的创建和更新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9170" y="606352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25FE62-9FBF-2B4F-8C34-CE48FBE18735}"/>
              </a:ext>
            </a:extLst>
          </p:cNvPr>
          <p:cNvSpPr/>
          <p:nvPr/>
        </p:nvSpPr>
        <p:spPr>
          <a:xfrm>
            <a:off x="1118514" y="2924354"/>
            <a:ext cx="2070908" cy="1009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useState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928093-5654-2713-C896-B5B24507421D}"/>
              </a:ext>
            </a:extLst>
          </p:cNvPr>
          <p:cNvSpPr/>
          <p:nvPr/>
        </p:nvSpPr>
        <p:spPr>
          <a:xfrm>
            <a:off x="4215397" y="2924354"/>
            <a:ext cx="2070908" cy="1009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获取到</a:t>
            </a:r>
            <a:r>
              <a:rPr lang="en-US" altLang="zh-CN" dirty="0"/>
              <a:t>state</a:t>
            </a:r>
            <a:r>
              <a:rPr lang="zh-CN" altLang="en-US" dirty="0"/>
              <a:t>数据和修改这个数据用的专属方法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26EC84A-F0CF-B2F7-B630-7792F499CB6A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189422" y="3429000"/>
            <a:ext cx="102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2B09B0E-AE49-90A6-75FA-D88528BA70D6}"/>
              </a:ext>
            </a:extLst>
          </p:cNvPr>
          <p:cNvSpPr/>
          <p:nvPr/>
        </p:nvSpPr>
        <p:spPr>
          <a:xfrm>
            <a:off x="7884544" y="1482380"/>
            <a:ext cx="2070908" cy="1009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直接把数据拿出去使用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F8495E0-95F9-A2CB-9906-14F2AD08D9FA}"/>
              </a:ext>
            </a:extLst>
          </p:cNvPr>
          <p:cNvCxnSpPr>
            <a:stCxn id="3" idx="3"/>
            <a:endCxn id="13" idx="1"/>
          </p:cNvCxnSpPr>
          <p:nvPr/>
        </p:nvCxnSpPr>
        <p:spPr>
          <a:xfrm flipV="1">
            <a:off x="6286305" y="1987026"/>
            <a:ext cx="1598239" cy="144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47A5D92-3115-6557-BE46-5A7F5CB4B61F}"/>
              </a:ext>
            </a:extLst>
          </p:cNvPr>
          <p:cNvSpPr/>
          <p:nvPr/>
        </p:nvSpPr>
        <p:spPr>
          <a:xfrm>
            <a:off x="7884544" y="4366328"/>
            <a:ext cx="2070908" cy="1009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调用专属修改方法修改，传入要修改的值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F1C83F5-8200-A22E-7FD1-880697888B8C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6286305" y="3429000"/>
            <a:ext cx="1598239" cy="144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8558549-4FF1-87F0-E4E7-137A638CEB5F}"/>
              </a:ext>
            </a:extLst>
          </p:cNvPr>
          <p:cNvSpPr txBox="1"/>
          <p:nvPr/>
        </p:nvSpPr>
        <p:spPr>
          <a:xfrm rot="19202285">
            <a:off x="6564702" y="2311763"/>
            <a:ext cx="82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08A1A41-6791-09A4-04F3-7609CDE42126}"/>
              </a:ext>
            </a:extLst>
          </p:cNvPr>
          <p:cNvSpPr txBox="1"/>
          <p:nvPr/>
        </p:nvSpPr>
        <p:spPr>
          <a:xfrm rot="2563528">
            <a:off x="6576915" y="4244511"/>
            <a:ext cx="82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180820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653941" y="381764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en-US" altLang="zh-CN" sz="2000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useEffect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3941" y="443556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A66F31-0A6B-9A8C-D779-43C7E70E41B4}"/>
              </a:ext>
            </a:extLst>
          </p:cNvPr>
          <p:cNvSpPr txBox="1"/>
          <p:nvPr/>
        </p:nvSpPr>
        <p:spPr>
          <a:xfrm>
            <a:off x="900411" y="1283189"/>
            <a:ext cx="277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定义副作用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B3F406-72FD-FBAE-9BD4-278E84AD96FC}"/>
              </a:ext>
            </a:extLst>
          </p:cNvPr>
          <p:cNvSpPr txBox="1"/>
          <p:nvPr/>
        </p:nvSpPr>
        <p:spPr>
          <a:xfrm>
            <a:off x="1033342" y="1894920"/>
            <a:ext cx="6661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不传第二个参数 </a:t>
            </a:r>
            <a:r>
              <a:rPr lang="en-US" altLang="zh-CN" dirty="0"/>
              <a:t>= </a:t>
            </a:r>
            <a:r>
              <a:rPr lang="en-US" altLang="zh-CN" dirty="0" err="1"/>
              <a:t>componentDidMount</a:t>
            </a:r>
            <a:r>
              <a:rPr lang="zh-CN" altLang="en-US" dirty="0"/>
              <a:t>和</a:t>
            </a:r>
            <a:r>
              <a:rPr lang="en-US" altLang="zh-CN" dirty="0" err="1"/>
              <a:t>componentDidUpdate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第二个参数传空数组 </a:t>
            </a:r>
            <a:r>
              <a:rPr lang="en-US" altLang="zh-CN" dirty="0"/>
              <a:t>= </a:t>
            </a:r>
            <a:r>
              <a:rPr lang="en-US" altLang="zh-CN" dirty="0" err="1"/>
              <a:t>componentDidMount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第二个参数数组里放某个数据</a:t>
            </a:r>
            <a:r>
              <a:rPr lang="en-US" altLang="zh-CN" dirty="0"/>
              <a:t> = watch</a:t>
            </a:r>
            <a:r>
              <a:rPr lang="zh-CN" altLang="en-US" dirty="0"/>
              <a:t>监听</a:t>
            </a:r>
          </a:p>
        </p:txBody>
      </p:sp>
    </p:spTree>
    <p:extLst>
      <p:ext uri="{BB962C8B-B14F-4D97-AF65-F5344CB8AC3E}">
        <p14:creationId xmlns:p14="http://schemas.microsoft.com/office/powerpoint/2010/main" val="289888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2D57-7340-3C55-5457-8E8570A61A98}"/>
              </a:ext>
            </a:extLst>
          </p:cNvPr>
          <p:cNvSpPr txBox="1"/>
          <p:nvPr/>
        </p:nvSpPr>
        <p:spPr>
          <a:xfrm>
            <a:off x="396033" y="14730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2000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useMemo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5BC5A3-3CDB-46A0-F166-BAD74F554D8B}"/>
              </a:ext>
            </a:extLst>
          </p:cNvPr>
          <p:cNvSpPr/>
          <p:nvPr/>
        </p:nvSpPr>
        <p:spPr>
          <a:xfrm>
            <a:off x="396033" y="20909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C0AA5A-8F39-AE38-7452-29C348918637}"/>
              </a:ext>
            </a:extLst>
          </p:cNvPr>
          <p:cNvSpPr txBox="1"/>
          <p:nvPr/>
        </p:nvSpPr>
        <p:spPr>
          <a:xfrm>
            <a:off x="900410" y="1283189"/>
            <a:ext cx="86317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让一段计算在开始运行一次，后续只有依赖的数据发生变化时才重新运算</a:t>
            </a:r>
            <a:endParaRPr lang="en-US" altLang="zh-CN" sz="2000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endParaRPr lang="en-US" altLang="zh-CN" sz="2000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作用：</a:t>
            </a:r>
            <a:endParaRPr lang="en-US" altLang="zh-CN" sz="2000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endParaRPr lang="en-US" altLang="zh-CN" sz="2000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r>
              <a:rPr lang="en-US" altLang="zh-CN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，起类似于</a:t>
            </a:r>
            <a:r>
              <a:rPr lang="en-US" altLang="zh-CN" sz="2000" dirty="0" err="1">
                <a:solidFill>
                  <a:schemeClr val="tx2"/>
                </a:solidFill>
                <a:ea typeface="思源黑体 CN Normal" panose="020B0400000000000000" pitchFamily="34" charset="-122"/>
              </a:rPr>
              <a:t>vue</a:t>
            </a:r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的一个计算属性的效果。</a:t>
            </a:r>
            <a:endParaRPr lang="en-US" altLang="zh-CN" sz="2000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endParaRPr lang="en-US" altLang="zh-CN" sz="2000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r>
              <a:rPr lang="en-US" altLang="zh-CN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，缓存一个数据，让其不会重新创建。</a:t>
            </a:r>
          </a:p>
        </p:txBody>
      </p:sp>
    </p:spTree>
    <p:extLst>
      <p:ext uri="{BB962C8B-B14F-4D97-AF65-F5344CB8AC3E}">
        <p14:creationId xmlns:p14="http://schemas.microsoft.com/office/powerpoint/2010/main" val="241672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2D57-7340-3C55-5457-8E8570A61A98}"/>
              </a:ext>
            </a:extLst>
          </p:cNvPr>
          <p:cNvSpPr txBox="1"/>
          <p:nvPr/>
        </p:nvSpPr>
        <p:spPr>
          <a:xfrm>
            <a:off x="396033" y="14730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2000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useCallback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5BC5A3-3CDB-46A0-F166-BAD74F554D8B}"/>
              </a:ext>
            </a:extLst>
          </p:cNvPr>
          <p:cNvSpPr/>
          <p:nvPr/>
        </p:nvSpPr>
        <p:spPr>
          <a:xfrm>
            <a:off x="396033" y="20909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C0AA5A-8F39-AE38-7452-29C348918637}"/>
              </a:ext>
            </a:extLst>
          </p:cNvPr>
          <p:cNvSpPr txBox="1"/>
          <p:nvPr/>
        </p:nvSpPr>
        <p:spPr>
          <a:xfrm>
            <a:off x="900410" y="1283189"/>
            <a:ext cx="8631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缓存一个方法，让方法不会每次更新都重新创建</a:t>
            </a:r>
            <a:endParaRPr lang="en-US" altLang="zh-CN" sz="2000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13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2D57-7340-3C55-5457-8E8570A61A98}"/>
              </a:ext>
            </a:extLst>
          </p:cNvPr>
          <p:cNvSpPr txBox="1"/>
          <p:nvPr/>
        </p:nvSpPr>
        <p:spPr>
          <a:xfrm>
            <a:off x="396033" y="14730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其他一些</a:t>
            </a: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hook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5BC5A3-3CDB-46A0-F166-BAD74F554D8B}"/>
              </a:ext>
            </a:extLst>
          </p:cNvPr>
          <p:cNvSpPr/>
          <p:nvPr/>
        </p:nvSpPr>
        <p:spPr>
          <a:xfrm>
            <a:off x="396033" y="20909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C0AA5A-8F39-AE38-7452-29C348918637}"/>
              </a:ext>
            </a:extLst>
          </p:cNvPr>
          <p:cNvSpPr txBox="1"/>
          <p:nvPr/>
        </p:nvSpPr>
        <p:spPr>
          <a:xfrm>
            <a:off x="900410" y="1283189"/>
            <a:ext cx="8631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2"/>
                </a:solidFill>
                <a:ea typeface="思源黑体 CN Normal" panose="020B0400000000000000" pitchFamily="34" charset="-122"/>
              </a:rPr>
              <a:t>useRef</a:t>
            </a:r>
            <a:r>
              <a:rPr lang="en-US" altLang="zh-CN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-</a:t>
            </a:r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函数组件中使用</a:t>
            </a:r>
            <a:r>
              <a:rPr lang="en-US" altLang="zh-CN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ref</a:t>
            </a:r>
          </a:p>
          <a:p>
            <a:endParaRPr lang="en-US" altLang="zh-CN" sz="2000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r>
              <a:rPr lang="en-US" altLang="zh-CN" sz="2000" dirty="0" err="1">
                <a:solidFill>
                  <a:schemeClr val="tx2"/>
                </a:solidFill>
                <a:ea typeface="思源黑体 CN Normal" panose="020B0400000000000000" pitchFamily="34" charset="-122"/>
              </a:rPr>
              <a:t>useContext</a:t>
            </a:r>
            <a:r>
              <a:rPr lang="en-US" altLang="zh-CN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-</a:t>
            </a:r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更方便的解析</a:t>
            </a:r>
            <a:r>
              <a:rPr lang="en-US" altLang="zh-CN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context</a:t>
            </a:r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的</a:t>
            </a:r>
            <a:r>
              <a:rPr lang="en-US" altLang="zh-CN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provider</a:t>
            </a:r>
            <a:r>
              <a:rPr lang="zh-CN" altLang="en-US" sz="2000" dirty="0">
                <a:solidFill>
                  <a:schemeClr val="tx2"/>
                </a:solidFill>
                <a:ea typeface="思源黑体 CN Normal" panose="020B0400000000000000" pitchFamily="34" charset="-122"/>
              </a:rPr>
              <a:t>的数据</a:t>
            </a:r>
            <a:endParaRPr lang="en-US" altLang="zh-CN" sz="2000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04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212</Words>
  <Application>Microsoft Office PowerPoint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Adobe 仿宋 Std R</vt:lpstr>
      <vt:lpstr>等线</vt:lpstr>
      <vt:lpstr>等线 Light</vt:lpstr>
      <vt:lpstr>思源黑体 CN Light</vt:lpstr>
      <vt:lpstr>思源黑体 CN Normal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2012dnd.com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2012dnd.com</dc:creator>
  <cp:lastModifiedBy>ttt</cp:lastModifiedBy>
  <cp:revision>30</cp:revision>
  <dcterms:created xsi:type="dcterms:W3CDTF">2022-03-28T09:24:54Z</dcterms:created>
  <dcterms:modified xsi:type="dcterms:W3CDTF">2023-07-26T03:20:28Z</dcterms:modified>
</cp:coreProperties>
</file>