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60EA4-82C7-4C53-A4B6-80D249A1B883}" v="36" dt="2020-02-08T16:21:57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nen Grimes" userId="748d518d8c4d2366" providerId="LiveId" clId="{CA861BD0-1147-4612-A133-764B3FE851BC}"/>
    <pc:docChg chg="undo custSel addSld delSld modSld sldOrd">
      <pc:chgData name="Shannen Grimes" userId="748d518d8c4d2366" providerId="LiveId" clId="{CA861BD0-1147-4612-A133-764B3FE851BC}" dt="2020-02-08T16:23:25.457" v="692" actId="6549"/>
      <pc:docMkLst>
        <pc:docMk/>
      </pc:docMkLst>
      <pc:sldChg chg="addSp delSp modSp">
        <pc:chgData name="Shannen Grimes" userId="748d518d8c4d2366" providerId="LiveId" clId="{CA861BD0-1147-4612-A133-764B3FE851BC}" dt="2020-02-08T16:08:57.813" v="28" actId="1076"/>
        <pc:sldMkLst>
          <pc:docMk/>
          <pc:sldMk cId="1942990167" sldId="256"/>
        </pc:sldMkLst>
        <pc:spChg chg="mod">
          <ac:chgData name="Shannen Grimes" userId="748d518d8c4d2366" providerId="LiveId" clId="{CA861BD0-1147-4612-A133-764B3FE851BC}" dt="2020-02-08T16:08:57.813" v="28" actId="1076"/>
          <ac:spMkLst>
            <pc:docMk/>
            <pc:sldMk cId="1942990167" sldId="256"/>
            <ac:spMk id="3" creationId="{03C1BB0E-A178-4B34-928E-A296C4E3DCFB}"/>
          </ac:spMkLst>
        </pc:spChg>
        <pc:picChg chg="del">
          <ac:chgData name="Shannen Grimes" userId="748d518d8c4d2366" providerId="LiveId" clId="{CA861BD0-1147-4612-A133-764B3FE851BC}" dt="2020-02-08T16:04:46.376" v="0" actId="478"/>
          <ac:picMkLst>
            <pc:docMk/>
            <pc:sldMk cId="1942990167" sldId="256"/>
            <ac:picMk id="10" creationId="{346E7FB0-0271-462D-854E-3B4C39E56B3F}"/>
          </ac:picMkLst>
        </pc:picChg>
        <pc:picChg chg="add mod">
          <ac:chgData name="Shannen Grimes" userId="748d518d8c4d2366" providerId="LiveId" clId="{CA861BD0-1147-4612-A133-764B3FE851BC}" dt="2020-02-08T16:08:43.047" v="24" actId="1076"/>
          <ac:picMkLst>
            <pc:docMk/>
            <pc:sldMk cId="1942990167" sldId="256"/>
            <ac:picMk id="1026" creationId="{3C2AEA74-7CB1-4779-B349-DE76FC6C62E5}"/>
          </ac:picMkLst>
        </pc:picChg>
      </pc:sldChg>
      <pc:sldChg chg="delSp">
        <pc:chgData name="Shannen Grimes" userId="748d518d8c4d2366" providerId="LiveId" clId="{CA861BD0-1147-4612-A133-764B3FE851BC}" dt="2020-02-08T16:07:12.986" v="13" actId="478"/>
        <pc:sldMkLst>
          <pc:docMk/>
          <pc:sldMk cId="1086112275" sldId="257"/>
        </pc:sldMkLst>
        <pc:picChg chg="del">
          <ac:chgData name="Shannen Grimes" userId="748d518d8c4d2366" providerId="LiveId" clId="{CA861BD0-1147-4612-A133-764B3FE851BC}" dt="2020-02-08T16:07:12.986" v="13" actId="478"/>
          <ac:picMkLst>
            <pc:docMk/>
            <pc:sldMk cId="1086112275" sldId="257"/>
            <ac:picMk id="5" creationId="{A14D09D1-E40F-4E87-BA19-80A7350D67D1}"/>
          </ac:picMkLst>
        </pc:picChg>
      </pc:sldChg>
      <pc:sldChg chg="addSp delSp modSp">
        <pc:chgData name="Shannen Grimes" userId="748d518d8c4d2366" providerId="LiveId" clId="{CA861BD0-1147-4612-A133-764B3FE851BC}" dt="2020-02-08T16:10:17.769" v="128" actId="14100"/>
        <pc:sldMkLst>
          <pc:docMk/>
          <pc:sldMk cId="1096813499" sldId="258"/>
        </pc:sldMkLst>
        <pc:spChg chg="mod">
          <ac:chgData name="Shannen Grimes" userId="748d518d8c4d2366" providerId="LiveId" clId="{CA861BD0-1147-4612-A133-764B3FE851BC}" dt="2020-02-08T16:09:18.170" v="36" actId="20577"/>
          <ac:spMkLst>
            <pc:docMk/>
            <pc:sldMk cId="1096813499" sldId="258"/>
            <ac:spMk id="2" creationId="{B693790F-2B41-4E1B-A845-174C4423E6B3}"/>
          </ac:spMkLst>
        </pc:spChg>
        <pc:spChg chg="mod">
          <ac:chgData name="Shannen Grimes" userId="748d518d8c4d2366" providerId="LiveId" clId="{CA861BD0-1147-4612-A133-764B3FE851BC}" dt="2020-02-08T16:09:54.162" v="122" actId="20577"/>
          <ac:spMkLst>
            <pc:docMk/>
            <pc:sldMk cId="1096813499" sldId="258"/>
            <ac:spMk id="3" creationId="{A885B56D-1AB2-43CB-85FF-51230359C42E}"/>
          </ac:spMkLst>
        </pc:spChg>
        <pc:picChg chg="del">
          <ac:chgData name="Shannen Grimes" userId="748d518d8c4d2366" providerId="LiveId" clId="{CA861BD0-1147-4612-A133-764B3FE851BC}" dt="2020-02-08T16:09:57.449" v="123" actId="478"/>
          <ac:picMkLst>
            <pc:docMk/>
            <pc:sldMk cId="1096813499" sldId="258"/>
            <ac:picMk id="6" creationId="{D2A53517-1009-4508-B1B3-3334BB712986}"/>
          </ac:picMkLst>
        </pc:picChg>
        <pc:picChg chg="add mod">
          <ac:chgData name="Shannen Grimes" userId="748d518d8c4d2366" providerId="LiveId" clId="{CA861BD0-1147-4612-A133-764B3FE851BC}" dt="2020-02-08T16:10:17.769" v="128" actId="14100"/>
          <ac:picMkLst>
            <pc:docMk/>
            <pc:sldMk cId="1096813499" sldId="258"/>
            <ac:picMk id="2050" creationId="{3BD0D9AF-CC7A-442B-922A-27784D5188DD}"/>
          </ac:picMkLst>
        </pc:picChg>
      </pc:sldChg>
      <pc:sldChg chg="addSp delSp modSp">
        <pc:chgData name="Shannen Grimes" userId="748d518d8c4d2366" providerId="LiveId" clId="{CA861BD0-1147-4612-A133-764B3FE851BC}" dt="2020-02-08T16:13:22.290" v="372" actId="20577"/>
        <pc:sldMkLst>
          <pc:docMk/>
          <pc:sldMk cId="450316658" sldId="259"/>
        </pc:sldMkLst>
        <pc:spChg chg="del mod">
          <ac:chgData name="Shannen Grimes" userId="748d518d8c4d2366" providerId="LiveId" clId="{CA861BD0-1147-4612-A133-764B3FE851BC}" dt="2020-02-08T16:11:18.930" v="174" actId="478"/>
          <ac:spMkLst>
            <pc:docMk/>
            <pc:sldMk cId="450316658" sldId="259"/>
            <ac:spMk id="3" creationId="{D8D93764-722E-4062-BEC7-D235C03DC2A0}"/>
          </ac:spMkLst>
        </pc:spChg>
        <pc:spChg chg="mod">
          <ac:chgData name="Shannen Grimes" userId="748d518d8c4d2366" providerId="LiveId" clId="{CA861BD0-1147-4612-A133-764B3FE851BC}" dt="2020-02-08T16:10:35.251" v="136" actId="20577"/>
          <ac:spMkLst>
            <pc:docMk/>
            <pc:sldMk cId="450316658" sldId="259"/>
            <ac:spMk id="5" creationId="{BBE2B758-236F-42CF-B1A3-0FE24AC2912F}"/>
          </ac:spMkLst>
        </pc:spChg>
        <pc:spChg chg="mod">
          <ac:chgData name="Shannen Grimes" userId="748d518d8c4d2366" providerId="LiveId" clId="{CA861BD0-1147-4612-A133-764B3FE851BC}" dt="2020-02-08T16:13:22.290" v="372" actId="20577"/>
          <ac:spMkLst>
            <pc:docMk/>
            <pc:sldMk cId="450316658" sldId="259"/>
            <ac:spMk id="6" creationId="{531E8DBF-5B06-48EC-99F3-053F3B6F181E}"/>
          </ac:spMkLst>
        </pc:spChg>
        <pc:spChg chg="add del mod">
          <ac:chgData name="Shannen Grimes" userId="748d518d8c4d2366" providerId="LiveId" clId="{CA861BD0-1147-4612-A133-764B3FE851BC}" dt="2020-02-08T16:11:09.782" v="169"/>
          <ac:spMkLst>
            <pc:docMk/>
            <pc:sldMk cId="450316658" sldId="259"/>
            <ac:spMk id="7" creationId="{68D5548F-25EA-4B21-BEFC-936AF9940208}"/>
          </ac:spMkLst>
        </pc:spChg>
        <pc:picChg chg="del">
          <ac:chgData name="Shannen Grimes" userId="748d518d8c4d2366" providerId="LiveId" clId="{CA861BD0-1147-4612-A133-764B3FE851BC}" dt="2020-02-08T16:11:06.390" v="168" actId="478"/>
          <ac:picMkLst>
            <pc:docMk/>
            <pc:sldMk cId="450316658" sldId="259"/>
            <ac:picMk id="8" creationId="{37E829EF-0037-477E-A880-229BD14B72DF}"/>
          </ac:picMkLst>
        </pc:picChg>
        <pc:picChg chg="add mod">
          <ac:chgData name="Shannen Grimes" userId="748d518d8c4d2366" providerId="LiveId" clId="{CA861BD0-1147-4612-A133-764B3FE851BC}" dt="2020-02-08T16:11:15.883" v="173" actId="1076"/>
          <ac:picMkLst>
            <pc:docMk/>
            <pc:sldMk cId="450316658" sldId="259"/>
            <ac:picMk id="3074" creationId="{6FA52359-1ECF-40E9-823B-91E3F43E7758}"/>
          </ac:picMkLst>
        </pc:picChg>
      </pc:sldChg>
      <pc:sldChg chg="addSp delSp modSp del delDesignElem">
        <pc:chgData name="Shannen Grimes" userId="748d518d8c4d2366" providerId="LiveId" clId="{CA861BD0-1147-4612-A133-764B3FE851BC}" dt="2020-02-08T16:20:43.609" v="643" actId="2696"/>
        <pc:sldMkLst>
          <pc:docMk/>
          <pc:sldMk cId="47571324" sldId="260"/>
        </pc:sldMkLst>
        <pc:spChg chg="mod">
          <ac:chgData name="Shannen Grimes" userId="748d518d8c4d2366" providerId="LiveId" clId="{CA861BD0-1147-4612-A133-764B3FE851BC}" dt="2020-02-08T16:13:54.965" v="380" actId="1076"/>
          <ac:spMkLst>
            <pc:docMk/>
            <pc:sldMk cId="47571324" sldId="260"/>
            <ac:spMk id="2" creationId="{2CE5B32A-6C81-420C-B8B8-93F2811C8E60}"/>
          </ac:spMkLst>
        </pc:spChg>
        <pc:spChg chg="mod">
          <ac:chgData name="Shannen Grimes" userId="748d518d8c4d2366" providerId="LiveId" clId="{CA861BD0-1147-4612-A133-764B3FE851BC}" dt="2020-02-08T16:14:23.777" v="444" actId="20577"/>
          <ac:spMkLst>
            <pc:docMk/>
            <pc:sldMk cId="47571324" sldId="260"/>
            <ac:spMk id="4" creationId="{2F5BA24F-D9D1-46F9-BA82-27692EB481CB}"/>
          </ac:spMkLst>
        </pc:spChg>
        <pc:spChg chg="add del mod">
          <ac:chgData name="Shannen Grimes" userId="748d518d8c4d2366" providerId="LiveId" clId="{CA861BD0-1147-4612-A133-764B3FE851BC}" dt="2020-02-08T16:13:50.416" v="379" actId="478"/>
          <ac:spMkLst>
            <pc:docMk/>
            <pc:sldMk cId="47571324" sldId="260"/>
            <ac:spMk id="5" creationId="{4B3A3EB5-FD90-4029-836B-CAB642EAEA0A}"/>
          </ac:spMkLst>
        </pc:spChg>
        <pc:spChg chg="del">
          <ac:chgData name="Shannen Grimes" userId="748d518d8c4d2366" providerId="LiveId" clId="{CA861BD0-1147-4612-A133-764B3FE851BC}" dt="2020-02-08T16:07:56.971" v="15"/>
          <ac:spMkLst>
            <pc:docMk/>
            <pc:sldMk cId="47571324" sldId="260"/>
            <ac:spMk id="11" creationId="{1CE580D1-F917-4567-AFB4-99AA9B52ADF0}"/>
          </ac:spMkLst>
        </pc:spChg>
        <pc:spChg chg="del">
          <ac:chgData name="Shannen Grimes" userId="748d518d8c4d2366" providerId="LiveId" clId="{CA861BD0-1147-4612-A133-764B3FE851BC}" dt="2020-02-08T16:07:56.971" v="15"/>
          <ac:spMkLst>
            <pc:docMk/>
            <pc:sldMk cId="47571324" sldId="260"/>
            <ac:spMk id="19" creationId="{5BB14454-D00C-4958-BB39-F5F9F3ACD499}"/>
          </ac:spMkLst>
        </pc:spChg>
        <pc:spChg chg="del">
          <ac:chgData name="Shannen Grimes" userId="748d518d8c4d2366" providerId="LiveId" clId="{CA861BD0-1147-4612-A133-764B3FE851BC}" dt="2020-02-08T16:07:56.971" v="15"/>
          <ac:spMkLst>
            <pc:docMk/>
            <pc:sldMk cId="47571324" sldId="260"/>
            <ac:spMk id="23" creationId="{A1084370-0E70-4003-9787-3490FCC20E13}"/>
          </ac:spMkLst>
        </pc:spChg>
        <pc:grpChg chg="del">
          <ac:chgData name="Shannen Grimes" userId="748d518d8c4d2366" providerId="LiveId" clId="{CA861BD0-1147-4612-A133-764B3FE851BC}" dt="2020-02-08T16:07:56.971" v="15"/>
          <ac:grpSpMkLst>
            <pc:docMk/>
            <pc:sldMk cId="47571324" sldId="260"/>
            <ac:grpSpMk id="25" creationId="{2B7C66D2-22E8-4E8F-829B-050BFA7C86C5}"/>
          </ac:grpSpMkLst>
        </pc:grpChg>
        <pc:picChg chg="del">
          <ac:chgData name="Shannen Grimes" userId="748d518d8c4d2366" providerId="LiveId" clId="{CA861BD0-1147-4612-A133-764B3FE851BC}" dt="2020-02-08T16:13:31.104" v="373" actId="478"/>
          <ac:picMkLst>
            <pc:docMk/>
            <pc:sldMk cId="47571324" sldId="260"/>
            <ac:picMk id="6" creationId="{88743A4A-6B96-43C6-BA38-0240C06A1DB2}"/>
          </ac:picMkLst>
        </pc:picChg>
        <pc:picChg chg="del">
          <ac:chgData name="Shannen Grimes" userId="748d518d8c4d2366" providerId="LiveId" clId="{CA861BD0-1147-4612-A133-764B3FE851BC}" dt="2020-02-08T16:07:56.971" v="15"/>
          <ac:picMkLst>
            <pc:docMk/>
            <pc:sldMk cId="47571324" sldId="260"/>
            <ac:picMk id="13" creationId="{1F5620B8-A2D8-4568-B566-F0453A0D9167}"/>
          </ac:picMkLst>
        </pc:picChg>
        <pc:picChg chg="del">
          <ac:chgData name="Shannen Grimes" userId="748d518d8c4d2366" providerId="LiveId" clId="{CA861BD0-1147-4612-A133-764B3FE851BC}" dt="2020-02-08T16:07:56.971" v="15"/>
          <ac:picMkLst>
            <pc:docMk/>
            <pc:sldMk cId="47571324" sldId="260"/>
            <ac:picMk id="29" creationId="{3635D2BC-4EDA-4A3E-83BF-035608099BD5}"/>
          </ac:picMkLst>
        </pc:picChg>
        <pc:picChg chg="add mod">
          <ac:chgData name="Shannen Grimes" userId="748d518d8c4d2366" providerId="LiveId" clId="{CA861BD0-1147-4612-A133-764B3FE851BC}" dt="2020-02-08T16:13:46.821" v="377" actId="1076"/>
          <ac:picMkLst>
            <pc:docMk/>
            <pc:sldMk cId="47571324" sldId="260"/>
            <ac:picMk id="4098" creationId="{77B8A3CA-3513-41D9-85D2-E03420A52C18}"/>
          </ac:picMkLst>
        </pc:picChg>
        <pc:cxnChg chg="del">
          <ac:chgData name="Shannen Grimes" userId="748d518d8c4d2366" providerId="LiveId" clId="{CA861BD0-1147-4612-A133-764B3FE851BC}" dt="2020-02-08T16:07:56.971" v="15"/>
          <ac:cxnSpMkLst>
            <pc:docMk/>
            <pc:sldMk cId="47571324" sldId="260"/>
            <ac:cxnSpMk id="15" creationId="{1C7D2BA4-4B7A-4596-8BCC-5CF715423894}"/>
          </ac:cxnSpMkLst>
        </pc:cxnChg>
        <pc:cxnChg chg="del">
          <ac:chgData name="Shannen Grimes" userId="748d518d8c4d2366" providerId="LiveId" clId="{CA861BD0-1147-4612-A133-764B3FE851BC}" dt="2020-02-08T16:07:56.971" v="15"/>
          <ac:cxnSpMkLst>
            <pc:docMk/>
            <pc:sldMk cId="47571324" sldId="260"/>
            <ac:cxnSpMk id="17" creationId="{C9D4B225-18E9-4C5B-94D8-2ABE6D161E4A}"/>
          </ac:cxnSpMkLst>
        </pc:cxnChg>
        <pc:cxnChg chg="del">
          <ac:chgData name="Shannen Grimes" userId="748d518d8c4d2366" providerId="LiveId" clId="{CA861BD0-1147-4612-A133-764B3FE851BC}" dt="2020-02-08T16:07:56.971" v="15"/>
          <ac:cxnSpMkLst>
            <pc:docMk/>
            <pc:sldMk cId="47571324" sldId="260"/>
            <ac:cxnSpMk id="21" creationId="{28A657A7-C4E5-425B-98FA-BB817FF7BFB0}"/>
          </ac:cxnSpMkLst>
        </pc:cxnChg>
        <pc:cxnChg chg="del">
          <ac:chgData name="Shannen Grimes" userId="748d518d8c4d2366" providerId="LiveId" clId="{CA861BD0-1147-4612-A133-764B3FE851BC}" dt="2020-02-08T16:07:56.971" v="15"/>
          <ac:cxnSpMkLst>
            <pc:docMk/>
            <pc:sldMk cId="47571324" sldId="260"/>
            <ac:cxnSpMk id="31" creationId="{A3C86EB9-7FA9-42F7-B348-A7FD17436A94}"/>
          </ac:cxnSpMkLst>
        </pc:cxnChg>
      </pc:sldChg>
      <pc:sldChg chg="addSp delSp modSp">
        <pc:chgData name="Shannen Grimes" userId="748d518d8c4d2366" providerId="LiveId" clId="{CA861BD0-1147-4612-A133-764B3FE851BC}" dt="2020-02-08T16:21:14.921" v="652" actId="20577"/>
        <pc:sldMkLst>
          <pc:docMk/>
          <pc:sldMk cId="1797048554" sldId="261"/>
        </pc:sldMkLst>
        <pc:spChg chg="mod">
          <ac:chgData name="Shannen Grimes" userId="748d518d8c4d2366" providerId="LiveId" clId="{CA861BD0-1147-4612-A133-764B3FE851BC}" dt="2020-02-08T16:15:23.251" v="494" actId="20577"/>
          <ac:spMkLst>
            <pc:docMk/>
            <pc:sldMk cId="1797048554" sldId="261"/>
            <ac:spMk id="3" creationId="{91D4A1E9-7D72-4710-B943-2CC7EC633714}"/>
          </ac:spMkLst>
        </pc:spChg>
        <pc:spChg chg="mod">
          <ac:chgData name="Shannen Grimes" userId="748d518d8c4d2366" providerId="LiveId" clId="{CA861BD0-1147-4612-A133-764B3FE851BC}" dt="2020-02-08T16:21:14.921" v="652" actId="20577"/>
          <ac:spMkLst>
            <pc:docMk/>
            <pc:sldMk cId="1797048554" sldId="261"/>
            <ac:spMk id="4" creationId="{FF58ABCB-0D15-4E3E-8677-FDD9E359858F}"/>
          </ac:spMkLst>
        </pc:spChg>
        <pc:picChg chg="del">
          <ac:chgData name="Shannen Grimes" userId="748d518d8c4d2366" providerId="LiveId" clId="{CA861BD0-1147-4612-A133-764B3FE851BC}" dt="2020-02-08T16:14:42.613" v="445" actId="478"/>
          <ac:picMkLst>
            <pc:docMk/>
            <pc:sldMk cId="1797048554" sldId="261"/>
            <ac:picMk id="6" creationId="{3762D81B-2F78-44D7-87AE-AFE298644A58}"/>
          </ac:picMkLst>
        </pc:picChg>
        <pc:picChg chg="add mod modCrop">
          <ac:chgData name="Shannen Grimes" userId="748d518d8c4d2366" providerId="LiveId" clId="{CA861BD0-1147-4612-A133-764B3FE851BC}" dt="2020-02-08T16:16:45.969" v="511" actId="14100"/>
          <ac:picMkLst>
            <pc:docMk/>
            <pc:sldMk cId="1797048554" sldId="261"/>
            <ac:picMk id="7" creationId="{96DBABF4-5E14-4A06-975E-C7031CF36193}"/>
          </ac:picMkLst>
        </pc:picChg>
        <pc:picChg chg="del">
          <ac:chgData name="Shannen Grimes" userId="748d518d8c4d2366" providerId="LiveId" clId="{CA861BD0-1147-4612-A133-764B3FE851BC}" dt="2020-02-08T16:14:43.441" v="446" actId="478"/>
          <ac:picMkLst>
            <pc:docMk/>
            <pc:sldMk cId="1797048554" sldId="261"/>
            <ac:picMk id="11" creationId="{FD2D9E2C-5BCB-4324-9EEA-D882F0346F87}"/>
          </ac:picMkLst>
        </pc:picChg>
        <pc:picChg chg="mod">
          <ac:chgData name="Shannen Grimes" userId="748d518d8c4d2366" providerId="LiveId" clId="{CA861BD0-1147-4612-A133-764B3FE851BC}" dt="2020-02-08T16:16:16.175" v="506" actId="14100"/>
          <ac:picMkLst>
            <pc:docMk/>
            <pc:sldMk cId="1797048554" sldId="261"/>
            <ac:picMk id="13" creationId="{B3D801F7-9382-4598-84FB-10F9C7B861C3}"/>
          </ac:picMkLst>
        </pc:picChg>
      </pc:sldChg>
      <pc:sldChg chg="addSp delSp modSp">
        <pc:chgData name="Shannen Grimes" userId="748d518d8c4d2366" providerId="LiveId" clId="{CA861BD0-1147-4612-A133-764B3FE851BC}" dt="2020-02-08T16:18:15.338" v="621" actId="20577"/>
        <pc:sldMkLst>
          <pc:docMk/>
          <pc:sldMk cId="3027042928" sldId="262"/>
        </pc:sldMkLst>
        <pc:spChg chg="mod">
          <ac:chgData name="Shannen Grimes" userId="748d518d8c4d2366" providerId="LiveId" clId="{CA861BD0-1147-4612-A133-764B3FE851BC}" dt="2020-02-08T16:18:15.338" v="621" actId="20577"/>
          <ac:spMkLst>
            <pc:docMk/>
            <pc:sldMk cId="3027042928" sldId="262"/>
            <ac:spMk id="4" creationId="{5F0F7475-B2D1-4118-A290-F394FAF770B7}"/>
          </ac:spMkLst>
        </pc:spChg>
        <pc:spChg chg="add del mod">
          <ac:chgData name="Shannen Grimes" userId="748d518d8c4d2366" providerId="LiveId" clId="{CA861BD0-1147-4612-A133-764B3FE851BC}" dt="2020-02-08T16:17:14.267" v="512"/>
          <ac:spMkLst>
            <pc:docMk/>
            <pc:sldMk cId="3027042928" sldId="262"/>
            <ac:spMk id="5" creationId="{60FA924F-AEE4-4ACB-9CEA-0363FA6BDAA0}"/>
          </ac:spMkLst>
        </pc:spChg>
        <pc:picChg chg="del">
          <ac:chgData name="Shannen Grimes" userId="748d518d8c4d2366" providerId="LiveId" clId="{CA861BD0-1147-4612-A133-764B3FE851BC}" dt="2020-02-08T16:15:30.845" v="495" actId="478"/>
          <ac:picMkLst>
            <pc:docMk/>
            <pc:sldMk cId="3027042928" sldId="262"/>
            <ac:picMk id="8" creationId="{E727C407-17FB-4BD1-950F-F75437C3BC39}"/>
          </ac:picMkLst>
        </pc:picChg>
        <pc:picChg chg="add mod">
          <ac:chgData name="Shannen Grimes" userId="748d518d8c4d2366" providerId="LiveId" clId="{CA861BD0-1147-4612-A133-764B3FE851BC}" dt="2020-02-08T16:17:17.238" v="514" actId="1076"/>
          <ac:picMkLst>
            <pc:docMk/>
            <pc:sldMk cId="3027042928" sldId="262"/>
            <ac:picMk id="5122" creationId="{BD001491-FFF4-4450-BAF2-AD7C47D05A58}"/>
          </ac:picMkLst>
        </pc:picChg>
      </pc:sldChg>
      <pc:sldChg chg="addSp delSp modSp">
        <pc:chgData name="Shannen Grimes" userId="748d518d8c4d2366" providerId="LiveId" clId="{CA861BD0-1147-4612-A133-764B3FE851BC}" dt="2020-02-08T16:23:25.457" v="692" actId="6549"/>
        <pc:sldMkLst>
          <pc:docMk/>
          <pc:sldMk cId="3472022688" sldId="263"/>
        </pc:sldMkLst>
        <pc:spChg chg="mod">
          <ac:chgData name="Shannen Grimes" userId="748d518d8c4d2366" providerId="LiveId" clId="{CA861BD0-1147-4612-A133-764B3FE851BC}" dt="2020-02-08T16:23:10.412" v="691" actId="20577"/>
          <ac:spMkLst>
            <pc:docMk/>
            <pc:sldMk cId="3472022688" sldId="263"/>
            <ac:spMk id="2" creationId="{B8DCB76B-C3A2-447C-BA32-C8DAED8C9EF9}"/>
          </ac:spMkLst>
        </pc:spChg>
        <pc:spChg chg="mod">
          <ac:chgData name="Shannen Grimes" userId="748d518d8c4d2366" providerId="LiveId" clId="{CA861BD0-1147-4612-A133-764B3FE851BC}" dt="2020-02-08T16:23:25.457" v="692" actId="6549"/>
          <ac:spMkLst>
            <pc:docMk/>
            <pc:sldMk cId="3472022688" sldId="263"/>
            <ac:spMk id="4" creationId="{1105E917-3B40-4169-92E7-50E80CFB2083}"/>
          </ac:spMkLst>
        </pc:spChg>
        <pc:spChg chg="add mod">
          <ac:chgData name="Shannen Grimes" userId="748d518d8c4d2366" providerId="LiveId" clId="{CA861BD0-1147-4612-A133-764B3FE851BC}" dt="2020-02-08T16:22:10.422" v="660" actId="478"/>
          <ac:spMkLst>
            <pc:docMk/>
            <pc:sldMk cId="3472022688" sldId="263"/>
            <ac:spMk id="5" creationId="{C51D1F5D-EE50-4006-8A28-FE5328CD6F56}"/>
          </ac:spMkLst>
        </pc:spChg>
        <pc:picChg chg="del">
          <ac:chgData name="Shannen Grimes" userId="748d518d8c4d2366" providerId="LiveId" clId="{CA861BD0-1147-4612-A133-764B3FE851BC}" dt="2020-02-08T16:22:10.422" v="660" actId="478"/>
          <ac:picMkLst>
            <pc:docMk/>
            <pc:sldMk cId="3472022688" sldId="263"/>
            <ac:picMk id="6" creationId="{B028BE46-5D9B-4F5C-9067-0375AA3E4E71}"/>
          </ac:picMkLst>
        </pc:picChg>
      </pc:sldChg>
      <pc:sldChg chg="del">
        <pc:chgData name="Shannen Grimes" userId="748d518d8c4d2366" providerId="LiveId" clId="{CA861BD0-1147-4612-A133-764B3FE851BC}" dt="2020-02-08T16:18:32.782" v="622" actId="2696"/>
        <pc:sldMkLst>
          <pc:docMk/>
          <pc:sldMk cId="2552671306" sldId="264"/>
        </pc:sldMkLst>
      </pc:sldChg>
      <pc:sldChg chg="addSp delSp modSp ord">
        <pc:chgData name="Shannen Grimes" userId="748d518d8c4d2366" providerId="LiveId" clId="{CA861BD0-1147-4612-A133-764B3FE851BC}" dt="2020-02-08T16:20:32.881" v="642" actId="14100"/>
        <pc:sldMkLst>
          <pc:docMk/>
          <pc:sldMk cId="1757101196" sldId="265"/>
        </pc:sldMkLst>
        <pc:spChg chg="mod">
          <ac:chgData name="Shannen Grimes" userId="748d518d8c4d2366" providerId="LiveId" clId="{CA861BD0-1147-4612-A133-764B3FE851BC}" dt="2020-02-08T16:19:11.834" v="628" actId="6549"/>
          <ac:spMkLst>
            <pc:docMk/>
            <pc:sldMk cId="1757101196" sldId="265"/>
            <ac:spMk id="2" creationId="{372E4A81-614D-4085-BDE3-78B6ED0F3D14}"/>
          </ac:spMkLst>
        </pc:spChg>
        <pc:spChg chg="add del mod">
          <ac:chgData name="Shannen Grimes" userId="748d518d8c4d2366" providerId="LiveId" clId="{CA861BD0-1147-4612-A133-764B3FE851BC}" dt="2020-02-08T16:20:06.346" v="636" actId="478"/>
          <ac:spMkLst>
            <pc:docMk/>
            <pc:sldMk cId="1757101196" sldId="265"/>
            <ac:spMk id="3" creationId="{3BA24DBD-6040-419B-AE74-8E4EFE28CF75}"/>
          </ac:spMkLst>
        </pc:spChg>
        <pc:spChg chg="add mod">
          <ac:chgData name="Shannen Grimes" userId="748d518d8c4d2366" providerId="LiveId" clId="{CA861BD0-1147-4612-A133-764B3FE851BC}" dt="2020-02-08T16:20:32.881" v="642" actId="14100"/>
          <ac:spMkLst>
            <pc:docMk/>
            <pc:sldMk cId="1757101196" sldId="265"/>
            <ac:spMk id="6" creationId="{27567359-2B5C-4FEF-960F-296A2BA31DC7}"/>
          </ac:spMkLst>
        </pc:spChg>
        <pc:spChg chg="add mod">
          <ac:chgData name="Shannen Grimes" userId="748d518d8c4d2366" providerId="LiveId" clId="{CA861BD0-1147-4612-A133-764B3FE851BC}" dt="2020-02-08T16:20:25.244" v="640" actId="1076"/>
          <ac:spMkLst>
            <pc:docMk/>
            <pc:sldMk cId="1757101196" sldId="265"/>
            <ac:spMk id="7" creationId="{E7A9380D-C761-4655-9B94-533E01ADE744}"/>
          </ac:spMkLst>
        </pc:spChg>
        <pc:picChg chg="add mod">
          <ac:chgData name="Shannen Grimes" userId="748d518d8c4d2366" providerId="LiveId" clId="{CA861BD0-1147-4612-A133-764B3FE851BC}" dt="2020-02-08T16:19:08.487" v="627" actId="1076"/>
          <ac:picMkLst>
            <pc:docMk/>
            <pc:sldMk cId="1757101196" sldId="265"/>
            <ac:picMk id="4" creationId="{E0DA7833-2327-481F-A159-A9CA7890BBE2}"/>
          </ac:picMkLst>
        </pc:picChg>
        <pc:picChg chg="del">
          <ac:chgData name="Shannen Grimes" userId="748d518d8c4d2366" providerId="LiveId" clId="{CA861BD0-1147-4612-A133-764B3FE851BC}" dt="2020-02-08T16:19:05.449" v="625" actId="478"/>
          <ac:picMkLst>
            <pc:docMk/>
            <pc:sldMk cId="1757101196" sldId="265"/>
            <ac:picMk id="5" creationId="{9F76F141-2231-4022-BF0A-4D86E16C6D4E}"/>
          </ac:picMkLst>
        </pc:picChg>
      </pc:sldChg>
      <pc:sldChg chg="modSp">
        <pc:chgData name="Shannen Grimes" userId="748d518d8c4d2366" providerId="LiveId" clId="{CA861BD0-1147-4612-A133-764B3FE851BC}" dt="2020-02-08T16:21:39.430" v="657"/>
        <pc:sldMkLst>
          <pc:docMk/>
          <pc:sldMk cId="1196741230" sldId="266"/>
        </pc:sldMkLst>
        <pc:spChg chg="mod">
          <ac:chgData name="Shannen Grimes" userId="748d518d8c4d2366" providerId="LiveId" clId="{CA861BD0-1147-4612-A133-764B3FE851BC}" dt="2020-02-08T16:21:39.430" v="657"/>
          <ac:spMkLst>
            <pc:docMk/>
            <pc:sldMk cId="1196741230" sldId="266"/>
            <ac:spMk id="3" creationId="{C006E41D-330E-4117-8DCD-2F890551F89B}"/>
          </ac:spMkLst>
        </pc:spChg>
        <pc:spChg chg="mod">
          <ac:chgData name="Shannen Grimes" userId="748d518d8c4d2366" providerId="LiveId" clId="{CA861BD0-1147-4612-A133-764B3FE851BC}" dt="2020-02-08T16:21:27.147" v="656" actId="6549"/>
          <ac:spMkLst>
            <pc:docMk/>
            <pc:sldMk cId="1196741230" sldId="266"/>
            <ac:spMk id="11" creationId="{876F40F2-84D5-4E66-A3AD-AF03F9BE468B}"/>
          </ac:spMkLst>
        </pc:spChg>
      </pc:sldChg>
      <pc:sldChg chg="add del">
        <pc:chgData name="Shannen Grimes" userId="748d518d8c4d2366" providerId="LiveId" clId="{CA861BD0-1147-4612-A133-764B3FE851BC}" dt="2020-02-08T16:21:57.544" v="659"/>
        <pc:sldMkLst>
          <pc:docMk/>
          <pc:sldMk cId="258744465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73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8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100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26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56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292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618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350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80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5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34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7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78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15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3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44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4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29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C1BB0E-A178-4B34-928E-A296C4E3D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5454" y="3578504"/>
            <a:ext cx="8100945" cy="977621"/>
          </a:xfrm>
        </p:spPr>
        <p:txBody>
          <a:bodyPr>
            <a:noAutofit/>
          </a:bodyPr>
          <a:lstStyle/>
          <a:p>
            <a:r>
              <a:rPr lang="en-US" sz="5400" dirty="0"/>
              <a:t>BEER 2.0</a:t>
            </a:r>
          </a:p>
        </p:txBody>
      </p:sp>
      <p:pic>
        <p:nvPicPr>
          <p:cNvPr id="1026" name="Picture 2" descr="Image result for beer photo">
            <a:extLst>
              <a:ext uri="{FF2B5EF4-FFF2-40B4-BE49-F238E27FC236}">
                <a16:creationId xmlns:a16="http://schemas.microsoft.com/office/drawing/2014/main" id="{3C2AEA74-7CB1-4779-B349-DE76FC6C6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295" y="894945"/>
            <a:ext cx="4002470" cy="224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99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6FA5-4F94-4541-93A6-5D702C6BD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What we will go over: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CFC06-64FD-4543-B91A-690A0DA13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Team Efforts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108611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790F-2B41-4E1B-A845-174C4423E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671" y="798973"/>
            <a:ext cx="7064329" cy="979027"/>
          </a:xfrm>
        </p:spPr>
        <p:txBody>
          <a:bodyPr/>
          <a:lstStyle/>
          <a:p>
            <a:r>
              <a:rPr lang="en-US" sz="3200" dirty="0"/>
              <a:t>	BEER 2.0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5B56D-1AB2-43CB-85FF-51230359C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and save your favorite beers</a:t>
            </a:r>
          </a:p>
          <a:p>
            <a:r>
              <a:rPr lang="en-US" dirty="0"/>
              <a:t>See the most popular beer</a:t>
            </a:r>
          </a:p>
        </p:txBody>
      </p:sp>
      <p:pic>
        <p:nvPicPr>
          <p:cNvPr id="2050" name="Picture 2" descr="Image result for beer photo">
            <a:extLst>
              <a:ext uri="{FF2B5EF4-FFF2-40B4-BE49-F238E27FC236}">
                <a16:creationId xmlns:a16="http://schemas.microsoft.com/office/drawing/2014/main" id="{3BD0D9AF-CC7A-442B-922A-27784D518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865" y="2246248"/>
            <a:ext cx="3696151" cy="239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813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95E1-19CD-4679-99CD-2D19CA63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Motivation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2B758-236F-42CF-B1A3-0FE24AC29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8386" y="2023004"/>
            <a:ext cx="4379128" cy="7984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the Problem where we need BEER 2.0?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E8DBF-5B06-48EC-99F3-053F3B6F181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With so many kind of beer out there, it can be difficult to know where to start</a:t>
            </a:r>
          </a:p>
          <a:p>
            <a:r>
              <a:rPr lang="en-US" dirty="0"/>
              <a:t>With BEER 2.0 Finder, we aim to help you discover your favorite brews</a:t>
            </a:r>
          </a:p>
        </p:txBody>
      </p:sp>
      <p:pic>
        <p:nvPicPr>
          <p:cNvPr id="3074" name="Picture 2" descr="Image result for beer photo">
            <a:extLst>
              <a:ext uri="{FF2B5EF4-FFF2-40B4-BE49-F238E27FC236}">
                <a16:creationId xmlns:a16="http://schemas.microsoft.com/office/drawing/2014/main" id="{6FA52359-1ECF-40E9-823B-91E3F43E775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473" y="2250896"/>
            <a:ext cx="4349756" cy="305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31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4A81-614D-4085-BDE3-78B6ED0F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</a:p>
        </p:txBody>
      </p:sp>
      <p:pic>
        <p:nvPicPr>
          <p:cNvPr id="4" name="Picture 2" descr="Image result for beer photo">
            <a:extLst>
              <a:ext uri="{FF2B5EF4-FFF2-40B4-BE49-F238E27FC236}">
                <a16:creationId xmlns:a16="http://schemas.microsoft.com/office/drawing/2014/main" id="{E0DA7833-2327-481F-A159-A9CA7890B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345" y="2608765"/>
            <a:ext cx="4271963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7567359-2B5C-4FEF-960F-296A2BA31DC7}"/>
              </a:ext>
            </a:extLst>
          </p:cNvPr>
          <p:cNvSpPr txBox="1">
            <a:spLocks/>
          </p:cNvSpPr>
          <p:nvPr/>
        </p:nvSpPr>
        <p:spPr>
          <a:xfrm>
            <a:off x="6157519" y="1213081"/>
            <a:ext cx="3899941" cy="1049235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      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7A9380D-C761-4655-9B94-533E01ADE744}"/>
              </a:ext>
            </a:extLst>
          </p:cNvPr>
          <p:cNvSpPr txBox="1">
            <a:spLocks/>
          </p:cNvSpPr>
          <p:nvPr/>
        </p:nvSpPr>
        <p:spPr>
          <a:xfrm>
            <a:off x="6363905" y="3026329"/>
            <a:ext cx="3866742" cy="18161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Search through hundreds of beers and save your selections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0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9B1F-5612-4286-81F7-524D3F5C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757" y="798973"/>
            <a:ext cx="3275013" cy="801227"/>
          </a:xfrm>
        </p:spPr>
        <p:txBody>
          <a:bodyPr/>
          <a:lstStyle/>
          <a:p>
            <a:r>
              <a:rPr lang="en-US" dirty="0"/>
              <a:t>      Team Efforts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4A1E9-7D72-4710-B943-2CC7EC633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700" y="2603499"/>
            <a:ext cx="5912684" cy="2641601"/>
          </a:xfrm>
        </p:spPr>
        <p:txBody>
          <a:bodyPr>
            <a:normAutofit/>
          </a:bodyPr>
          <a:lstStyle/>
          <a:p>
            <a:r>
              <a:rPr lang="en-US" dirty="0"/>
              <a:t>Branford: </a:t>
            </a:r>
          </a:p>
          <a:p>
            <a:r>
              <a:rPr lang="en-US" dirty="0"/>
              <a:t>Kyle:</a:t>
            </a:r>
          </a:p>
          <a:p>
            <a:r>
              <a:rPr lang="en-US" dirty="0"/>
              <a:t>Shannen: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8ABCB-0D15-4E3E-8677-FDD9E3598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671" y="1943101"/>
            <a:ext cx="3275013" cy="3510572"/>
          </a:xfrm>
        </p:spPr>
        <p:txBody>
          <a:bodyPr/>
          <a:lstStyle/>
          <a:p>
            <a:endParaRPr lang="en-US" dirty="0"/>
          </a:p>
          <a:p>
            <a:r>
              <a:rPr lang="en-US" sz="1800" b="1" dirty="0"/>
              <a:t>The Brew Crew</a:t>
            </a:r>
          </a:p>
        </p:txBody>
      </p:sp>
      <p:pic>
        <p:nvPicPr>
          <p:cNvPr id="13" name="Picture 12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B3D801F7-9382-4598-84FB-10F9C7B86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237" y="3326241"/>
            <a:ext cx="1316967" cy="1599762"/>
          </a:xfrm>
          <a:prstGeom prst="rect">
            <a:avLst/>
          </a:prstGeom>
        </p:spPr>
      </p:pic>
      <p:pic>
        <p:nvPicPr>
          <p:cNvPr id="7" name="Picture 6" descr="A person wearing a suit and tie standing in front of a brick building&#10;&#10;Description automatically generated">
            <a:extLst>
              <a:ext uri="{FF2B5EF4-FFF2-40B4-BE49-F238E27FC236}">
                <a16:creationId xmlns:a16="http://schemas.microsoft.com/office/drawing/2014/main" id="{96DBABF4-5E14-4A06-975E-C7031CF361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24" r="2173"/>
          <a:stretch/>
        </p:blipFill>
        <p:spPr>
          <a:xfrm>
            <a:off x="2169268" y="3326240"/>
            <a:ext cx="1467473" cy="15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48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C7DA-67B1-4628-9E52-B3FFCB820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     Challenges!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F7475-B2D1-4118-A290-F394FAF770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800" dirty="0"/>
              <a:t>Coordinating the MVC model with each other and resolve issues in the code</a:t>
            </a:r>
          </a:p>
        </p:txBody>
      </p:sp>
      <p:pic>
        <p:nvPicPr>
          <p:cNvPr id="5122" name="Picture 2" descr="Image result for beer photo">
            <a:extLst>
              <a:ext uri="{FF2B5EF4-FFF2-40B4-BE49-F238E27FC236}">
                <a16:creationId xmlns:a16="http://schemas.microsoft.com/office/drawing/2014/main" id="{BD001491-FFF4-4450-BAF2-AD7C47D05A5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62" y="2830749"/>
            <a:ext cx="4604595" cy="227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04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6CE60-450B-41B7-B42D-19D965F1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6E41D-330E-4117-8DCD-2F890551F8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Challenges consisted of:</a:t>
            </a:r>
          </a:p>
          <a:p>
            <a:r>
              <a:rPr lang="en-US" dirty="0"/>
              <a:t>Coordinating the MVC model with each other and resolve issues in the code</a:t>
            </a:r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76F40F2-84D5-4E66-A3AD-AF03F9BE4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2451370"/>
            <a:ext cx="4645152" cy="300749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41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B76B-C3A2-447C-BA32-C8DAED8C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1708266"/>
            <a:ext cx="5408734" cy="577734"/>
          </a:xfrm>
        </p:spPr>
        <p:txBody>
          <a:bodyPr/>
          <a:lstStyle/>
          <a:p>
            <a:r>
              <a:rPr lang="en-US" dirty="0"/>
              <a:t>	   Improvements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5E917-3B40-4169-92E7-50E80CFB2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0329" y="3187699"/>
            <a:ext cx="5524404" cy="205550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51D1F5D-EE50-4006-8A28-FE5328CD6F5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72022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89</TotalTime>
  <Words>148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PowerPoint Presentation</vt:lpstr>
      <vt:lpstr>                    What we will go over:</vt:lpstr>
      <vt:lpstr> BEER 2.0 Description</vt:lpstr>
      <vt:lpstr>    Motivation</vt:lpstr>
      <vt:lpstr>   </vt:lpstr>
      <vt:lpstr>      Team Efforts</vt:lpstr>
      <vt:lpstr>        Challenges!</vt:lpstr>
      <vt:lpstr>   Challenges</vt:lpstr>
      <vt:lpstr>   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Taylor, Erin, VBALOUV</dc:creator>
  <cp:lastModifiedBy>Shannen Grimes</cp:lastModifiedBy>
  <cp:revision>15</cp:revision>
  <dcterms:created xsi:type="dcterms:W3CDTF">2019-12-03T17:06:18Z</dcterms:created>
  <dcterms:modified xsi:type="dcterms:W3CDTF">2020-02-08T16:23:29Z</dcterms:modified>
</cp:coreProperties>
</file>