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FEC6784-6AE1-4581-A57A-E25F0B8BF88A}" type="datetimeFigureOut">
              <a:rPr lang="en-CA" smtClean="0"/>
              <a:t>03/12/2012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F1F9CC-2FB8-4C99-9542-E31065F540A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GreaseMonkey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Members:</a:t>
            </a:r>
          </a:p>
          <a:p>
            <a:r>
              <a:rPr lang="en-CA" dirty="0" smtClean="0"/>
              <a:t>Allen Christensen</a:t>
            </a:r>
          </a:p>
          <a:p>
            <a:r>
              <a:rPr lang="en-CA" dirty="0" smtClean="0"/>
              <a:t>Stephen </a:t>
            </a:r>
            <a:r>
              <a:rPr lang="en-CA" dirty="0" err="1" smtClean="0"/>
              <a:t>Pignataro</a:t>
            </a:r>
            <a:endParaRPr lang="en-CA" dirty="0" smtClean="0"/>
          </a:p>
          <a:p>
            <a:r>
              <a:rPr lang="en-CA" dirty="0" smtClean="0"/>
              <a:t>Anthony </a:t>
            </a:r>
            <a:r>
              <a:rPr lang="en-CA" dirty="0" err="1" smtClean="0"/>
              <a:t>Pignataro</a:t>
            </a:r>
            <a:endParaRPr lang="en-CA" dirty="0" smtClean="0"/>
          </a:p>
          <a:p>
            <a:r>
              <a:rPr lang="en-CA" dirty="0" err="1"/>
              <a:t>Srinivasan</a:t>
            </a:r>
            <a:r>
              <a:rPr lang="en-CA" dirty="0"/>
              <a:t> </a:t>
            </a:r>
            <a:r>
              <a:rPr lang="en-CA" dirty="0" err="1"/>
              <a:t>Venkatachalam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76672"/>
            <a:ext cx="3660626" cy="16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entire web application is now in the palm of your hand!</a:t>
            </a:r>
          </a:p>
          <a:p>
            <a:endParaRPr lang="en-CA" dirty="0"/>
          </a:p>
          <a:p>
            <a:r>
              <a:rPr lang="en-CA" dirty="0" smtClean="0"/>
              <a:t>All the functionalities of the web application is built in to this convenient mobile app</a:t>
            </a:r>
          </a:p>
          <a:p>
            <a:endParaRPr lang="en-CA" dirty="0"/>
          </a:p>
          <a:p>
            <a:r>
              <a:rPr lang="en-CA" dirty="0" smtClean="0"/>
              <a:t>Available for Android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App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6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CA" dirty="0" smtClean="0"/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43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Everyone has gone to get an oil service, and received the little window sticker informing you of when your next service would be…..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But what if you loose the sticker or do the maintenance yourself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This </a:t>
            </a:r>
            <a:r>
              <a:rPr lang="en-CA" dirty="0" smtClean="0"/>
              <a:t>is where </a:t>
            </a:r>
            <a:r>
              <a:rPr lang="en-CA" dirty="0" err="1" smtClean="0"/>
              <a:t>GreaseMonkey</a:t>
            </a:r>
            <a:r>
              <a:rPr lang="en-CA" dirty="0" smtClean="0"/>
              <a:t> comes in… I do all the maintenance on my vehicles and wanted an all in one place to manage this…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Inspiration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376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GreaseMonkey</a:t>
            </a:r>
            <a:r>
              <a:rPr lang="en-CA" dirty="0" smtClean="0"/>
              <a:t> tracks </a:t>
            </a:r>
            <a:r>
              <a:rPr lang="en-CA" dirty="0" smtClean="0"/>
              <a:t>oil changes and vehicle maintenance.</a:t>
            </a:r>
          </a:p>
          <a:p>
            <a:endParaRPr lang="en-CA" dirty="0" smtClean="0"/>
          </a:p>
          <a:p>
            <a:r>
              <a:rPr lang="en-CA" dirty="0" smtClean="0"/>
              <a:t>This application can be used by Professional Mechanics, Personal Mechanics, and Customers of Professional Mechanics </a:t>
            </a:r>
          </a:p>
          <a:p>
            <a:endParaRPr lang="en-CA" dirty="0" smtClean="0"/>
          </a:p>
          <a:p>
            <a:r>
              <a:rPr lang="en-CA" dirty="0" smtClean="0"/>
              <a:t>This can help all users keep track of what their vehicle information in one convenient location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8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page logs in current registered users to see their list vehicles</a:t>
            </a:r>
          </a:p>
          <a:p>
            <a:endParaRPr lang="en-CA" dirty="0" smtClean="0"/>
          </a:p>
          <a:p>
            <a:r>
              <a:rPr lang="en-CA" dirty="0" smtClean="0"/>
              <a:t>Validation stops unregistered users from logging on to the application</a:t>
            </a:r>
          </a:p>
          <a:p>
            <a:endParaRPr lang="en-CA" dirty="0" smtClean="0"/>
          </a:p>
          <a:p>
            <a:r>
              <a:rPr lang="en-CA" dirty="0" smtClean="0"/>
              <a:t>Unregistered users can register to our application using the “Register New User” link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Login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82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Unregistered users can sign up to our application</a:t>
            </a:r>
          </a:p>
          <a:p>
            <a:endParaRPr lang="en-CA" dirty="0"/>
          </a:p>
          <a:p>
            <a:r>
              <a:rPr lang="en-CA" dirty="0" smtClean="0"/>
              <a:t>Only a basic set of information is required to register to the Maintenance Tracker</a:t>
            </a:r>
          </a:p>
          <a:p>
            <a:endParaRPr lang="en-CA" dirty="0"/>
          </a:p>
          <a:p>
            <a:r>
              <a:rPr lang="en-CA" dirty="0" smtClean="0"/>
              <a:t>Validation is set for registered usernames not to be registered again.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97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Displays user information and all vehicle information that is associated with that user</a:t>
            </a:r>
          </a:p>
          <a:p>
            <a:endParaRPr lang="en-CA" dirty="0"/>
          </a:p>
          <a:p>
            <a:r>
              <a:rPr lang="en-CA" dirty="0" smtClean="0"/>
              <a:t>Have easy access to view vehicle information by clicking on the links of each vehicle</a:t>
            </a:r>
          </a:p>
          <a:p>
            <a:endParaRPr lang="en-CA" dirty="0"/>
          </a:p>
          <a:p>
            <a:r>
              <a:rPr lang="en-CA" dirty="0" smtClean="0"/>
              <a:t>Personal Mechanics have the ability to view and add invoices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View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112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Shows all the details of the vehicle including date of last oil change</a:t>
            </a:r>
          </a:p>
          <a:p>
            <a:endParaRPr lang="en-CA" dirty="0"/>
          </a:p>
          <a:p>
            <a:r>
              <a:rPr lang="en-CA" dirty="0" smtClean="0"/>
              <a:t>The ability to add or edit a new or existing vehicle as well as the ability to delete a current vehicle </a:t>
            </a:r>
          </a:p>
          <a:p>
            <a:endParaRPr lang="en-CA" dirty="0"/>
          </a:p>
          <a:p>
            <a:r>
              <a:rPr lang="en-CA" dirty="0" smtClean="0"/>
              <a:t>A list of all current and past inspections that can be viewed for reference</a:t>
            </a:r>
          </a:p>
          <a:p>
            <a:endParaRPr lang="en-CA" dirty="0"/>
          </a:p>
          <a:p>
            <a:r>
              <a:rPr lang="en-CA" dirty="0" smtClean="0"/>
              <a:t>Personal or Professional Mechanics can create a new inspection for their vehicles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Vehicle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133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Add a new vehicle inspection to an existing vehicle if the user is a Mechanic or Personal Mechanic </a:t>
            </a:r>
          </a:p>
          <a:p>
            <a:endParaRPr lang="en-CA" dirty="0"/>
          </a:p>
          <a:p>
            <a:r>
              <a:rPr lang="en-CA" dirty="0" smtClean="0"/>
              <a:t>Track everything the user inspects by choosing either “Checked” or “Damaged” </a:t>
            </a:r>
          </a:p>
          <a:p>
            <a:endParaRPr lang="en-CA" dirty="0"/>
          </a:p>
          <a:p>
            <a:r>
              <a:rPr lang="en-CA" dirty="0" smtClean="0"/>
              <a:t>If Damaged is selected the user will see a red colour over that item</a:t>
            </a:r>
          </a:p>
          <a:p>
            <a:r>
              <a:rPr lang="en-CA" dirty="0" smtClean="0"/>
              <a:t>If Checked </a:t>
            </a:r>
            <a:r>
              <a:rPr lang="en-CA" dirty="0"/>
              <a:t>is selected the user will see a </a:t>
            </a:r>
            <a:r>
              <a:rPr lang="en-CA" dirty="0" smtClean="0"/>
              <a:t>green </a:t>
            </a:r>
            <a:r>
              <a:rPr lang="en-CA" dirty="0"/>
              <a:t>colour over that </a:t>
            </a:r>
            <a:r>
              <a:rPr lang="en-CA" dirty="0" smtClean="0"/>
              <a:t>item</a:t>
            </a:r>
          </a:p>
          <a:p>
            <a:r>
              <a:rPr lang="en-CA" dirty="0" smtClean="0"/>
              <a:t>If the item wasn’t Checked or Damaged the </a:t>
            </a:r>
            <a:r>
              <a:rPr lang="en-CA" dirty="0"/>
              <a:t>user will see a </a:t>
            </a:r>
            <a:r>
              <a:rPr lang="en-CA" dirty="0" smtClean="0"/>
              <a:t>yellow </a:t>
            </a:r>
            <a:r>
              <a:rPr lang="en-CA" dirty="0"/>
              <a:t>colour over that item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Inspection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963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Allows professional mechanics to fill in all the necessary fields to keep track of invoices</a:t>
            </a:r>
          </a:p>
          <a:p>
            <a:endParaRPr lang="en-CA" dirty="0" smtClean="0"/>
          </a:p>
          <a:p>
            <a:r>
              <a:rPr lang="en-CA" dirty="0" smtClean="0"/>
              <a:t>Associates invoices with different vehicles the mechanic has worked on </a:t>
            </a:r>
          </a:p>
          <a:p>
            <a:endParaRPr lang="en-CA" dirty="0"/>
          </a:p>
          <a:p>
            <a:r>
              <a:rPr lang="en-CA" dirty="0" smtClean="0"/>
              <a:t>Allows customers to view the invoices associated with their  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Invoice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3925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254</TotalTime>
  <Words>445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GreaseMonkey</vt:lpstr>
      <vt:lpstr>Inspiration</vt:lpstr>
      <vt:lpstr>Overview </vt:lpstr>
      <vt:lpstr>Login Page</vt:lpstr>
      <vt:lpstr>Register Page</vt:lpstr>
      <vt:lpstr>User View </vt:lpstr>
      <vt:lpstr>Vehicle View</vt:lpstr>
      <vt:lpstr>Inspection View</vt:lpstr>
      <vt:lpstr>Invoice View</vt:lpstr>
      <vt:lpstr>Mobile App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Tracker</dc:title>
  <dc:creator>Anthony</dc:creator>
  <cp:lastModifiedBy>AllenChristensen</cp:lastModifiedBy>
  <cp:revision>12</cp:revision>
  <dcterms:created xsi:type="dcterms:W3CDTF">2012-11-30T17:55:20Z</dcterms:created>
  <dcterms:modified xsi:type="dcterms:W3CDTF">2012-12-04T01:24:05Z</dcterms:modified>
</cp:coreProperties>
</file>