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0078920" cy="755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0078920" cy="755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0078920" cy="75578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de-DE" sz="4800" spc="-1" strike="noStrike">
                <a:solidFill>
                  <a:srgbClr val="666666"/>
                </a:solidFill>
                <a:latin typeface="Source Sans Pro Black"/>
                <a:ea typeface="DejaVu Sans"/>
              </a:rPr>
              <a:t>SASS – ein besseres CSS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e-Portfolio von Rainer Scholz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Vererbung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...wird von Sass übersetzt zu folgendem CSS-Fragment: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1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.message, .success, .error: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border: 1px solid black;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padding: 15 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margin: 5 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.success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color: #40FF40;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.error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color: #40FF40;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Mixins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Mittels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Mixins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lassen sich Gruppen von CSS Deklarationen erstellen die in anderen Regeln wieder verwendet werden können. Sogar Parameter können hier übergeben werden: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1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@mixin border-with-distance($distance)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border: 1px solid black;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padding: $distance;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margin: $distance / 2;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.box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@include border-with-distance(20px);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Mixins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...wird zu folgendem CSS-Fragment übersetzt: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.box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border: 1px solid black;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padding: 20px;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margin: 10px;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i="1" lang="de-DE" sz="4400" spc="-1" strike="noStrike">
                <a:solidFill>
                  <a:srgbClr val="1c1c1c"/>
                </a:solidFill>
                <a:latin typeface="Cambria"/>
                <a:ea typeface="DejaVu Sans"/>
              </a:rPr>
              <a:t>Live-Demo!</a:t>
            </a:r>
            <a:endParaRPr b="0" lang="de-D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Agenda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1" lang="de-DE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Was ist Sass?</a:t>
            </a:r>
            <a:endParaRPr b="0" lang="de-DE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1c1c1c"/>
                </a:solidFill>
                <a:latin typeface="Cambria"/>
                <a:ea typeface="DejaVu Sans"/>
              </a:rPr>
              <a:t>  </a:t>
            </a:r>
            <a:r>
              <a:rPr b="1" lang="de-DE" sz="3200" spc="-1" strike="noStrike">
                <a:solidFill>
                  <a:srgbClr val="1c1c1c"/>
                </a:solidFill>
                <a:latin typeface="Cambria"/>
                <a:ea typeface="DejaVu Sans"/>
              </a:rPr>
              <a:t>Grundfeatures von Sass</a:t>
            </a:r>
            <a:endParaRPr b="0" lang="de-DE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1c1c1c"/>
                </a:solidFill>
                <a:latin typeface="Cambria"/>
                <a:ea typeface="DejaVu Sans"/>
              </a:rPr>
              <a:t>  </a:t>
            </a:r>
            <a:r>
              <a:rPr b="1" lang="de-DE" sz="3200" spc="-1" strike="noStrike">
                <a:solidFill>
                  <a:srgbClr val="1c1c1c"/>
                </a:solidFill>
                <a:latin typeface="Cambria"/>
                <a:ea typeface="DejaVu Sans"/>
              </a:rPr>
              <a:t>Live-Demo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Was ist Sass?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 marL="288000" indent="-28656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Sass steht als Abkürzung für</a:t>
            </a:r>
            <a:br/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yntactically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A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wesome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tyle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heets</a:t>
            </a:r>
            <a:endParaRPr b="0" lang="de-DE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Präprozessor für CSS-Dateien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SASS - Präprozessor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83"/>
              </a:spcAft>
            </a:pPr>
            <a:endParaRPr b="0" lang="de-DE" sz="1800" spc="-1" strike="noStrike">
              <a:latin typeface="Arial"/>
            </a:endParaRPr>
          </a:p>
          <a:p>
            <a:pPr marL="432000" indent="-4302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Präprozessor erzeugt  aus SASS-Datei(en) eine oder mehrere CSS-Datei(en)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bevor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diese auf dem Server zum Einsatz kommen</a:t>
            </a:r>
            <a:endParaRPr b="0" lang="de-DE" sz="2600" spc="-1" strike="noStrike">
              <a:latin typeface="Arial"/>
            </a:endParaRPr>
          </a:p>
          <a:p>
            <a:pPr marL="432000" indent="-4302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CSS-Dateien sollen so leichter lokal gepflegt werden können</a:t>
            </a:r>
            <a:endParaRPr b="0" lang="de-DE" sz="2600" spc="-1" strike="noStrike">
              <a:latin typeface="Arial"/>
            </a:endParaRPr>
          </a:p>
          <a:p>
            <a:pPr marL="432000" indent="-4302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Im Hintergrund überwacht der Sass-Compiler den Ordner und erzeugt automatisch die CSS-Datei(en). 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Was ist Sass?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 marL="288000" indent="-286560">
              <a:lnSpc>
                <a:spcPct val="100000"/>
              </a:lnSpc>
              <a:spcAft>
                <a:spcPts val="340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Meta-Sprache, die mit Programmierelementen CSS-Dateien erzeugt</a:t>
            </a:r>
            <a:endParaRPr b="0" lang="de-DE" sz="2600" spc="-1" strike="noStrike">
              <a:latin typeface="Arial"/>
            </a:endParaRPr>
          </a:p>
          <a:p>
            <a:pPr marL="288000" indent="-286560">
              <a:lnSpc>
                <a:spcPct val="100000"/>
              </a:lnSpc>
              <a:spcAft>
                <a:spcPts val="340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In Ruby geschrieben. Um Sass nutzen zu können muss Ruby installiert sein</a:t>
            </a:r>
            <a:endParaRPr b="0" lang="de-DE" sz="2600" spc="-1" strike="noStrike">
              <a:latin typeface="Arial"/>
            </a:endParaRPr>
          </a:p>
          <a:p>
            <a:pPr marL="288000" indent="-286560">
              <a:lnSpc>
                <a:spcPct val="100000"/>
              </a:lnSpc>
              <a:spcAft>
                <a:spcPts val="340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Sass-Compiler überwacht im Hintergrund Ordner und erstellt automatisch CSS-Dateien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402"/>
              </a:spcAft>
            </a:pP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Sass - Variablen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Sass erlaubt das erstellen von Variablen, die an beliebigen Stellen wieder verwendet werden können: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12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$fontsize : 16px;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body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font-size : $fontsize;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h1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font-size : 3 * $fontsize;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Import von Dateien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CSS erlaubt bereits Importe anderer CSS-Dateien.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Nachteil: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Für jeden Import muss ein weiterer HTTP-Request gesendet werden.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Sass baut auf diesem Import auf, kombiniert die Dateien jedoch ohne weiteren HTTP-Request zu einer gesamten Datei.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Import von Dateien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Fragment-Dateien, die lediglich in andere Dateien importiert werden sollen, werden durch einen Unterstrich am Anfang des Dateinamens gekennzeichnet: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12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1c1c1c"/>
                </a:solidFill>
                <a:latin typeface="Consolas"/>
                <a:ea typeface="DejaVu Sans"/>
              </a:rPr>
              <a:t>_basicstyle.scss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Der Import dieser Datei erfolgt dabei ganz einfach: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de-DE" sz="1200" spc="-1" strike="noStrike">
                <a:solidFill>
                  <a:srgbClr val="1c1c1c"/>
                </a:solidFill>
                <a:latin typeface="Cambria"/>
                <a:ea typeface="DejaVu Sans"/>
              </a:rPr>
              <a:t>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1c1c1c"/>
                </a:solidFill>
                <a:latin typeface="Consolas"/>
                <a:ea typeface="DejaVu Sans"/>
              </a:rPr>
              <a:t>@import ‘basicstyle‘</a:t>
            </a:r>
            <a:endParaRPr b="0" lang="de-D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583200"/>
            <a:ext cx="719892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Vererbung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99640"/>
            <a:ext cx="4425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0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Die Nutzung von </a:t>
            </a:r>
            <a:r>
              <a:rPr b="1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@extend</a:t>
            </a:r>
            <a:r>
              <a:rPr b="0" lang="de-DE" sz="2600" spc="-1" strike="noStrike">
                <a:solidFill>
                  <a:srgbClr val="1c1c1c"/>
                </a:solidFill>
                <a:latin typeface="Cambria"/>
                <a:ea typeface="DejaVu Sans"/>
              </a:rPr>
              <a:t> erlaubt es, Sets von CSS-Eigenschaften an weitere Selektoren zu übergeben: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64120" y="1979640"/>
            <a:ext cx="44784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.message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border: 1px solid black;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padding: 15 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margin: 5 px;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.success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@extend .message;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color: #40FF40;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.error {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@extend .message;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color: #FF4040: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de-DE" sz="2000" spc="-1" strike="noStrike">
                <a:solidFill>
                  <a:srgbClr val="1c1c1c"/>
                </a:solidFill>
                <a:latin typeface="Consolas"/>
                <a:ea typeface="DejaVu Sans"/>
              </a:rPr>
              <a:t>}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2019-06-10T17:18:47Z</dcterms:created>
  <dc:creator/>
  <dc:description/>
  <dc:language>de-DE</dc:language>
  <cp:lastModifiedBy/>
  <dcterms:modified xsi:type="dcterms:W3CDTF">2019-06-11T01:18:18Z</dcterms:modified>
  <cp:revision>15</cp:revision>
  <dc:subject/>
  <dc:title>Alizarin</dc:title>
</cp:coreProperties>
</file>