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384227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393176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778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3273912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830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1397302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3755014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10571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290356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14608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293420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425886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280560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428031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385583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623741-3EBF-4D8F-A183-B8CEF604F7E9}" type="datetimeFigureOut">
              <a:rPr lang="en-US" smtClean="0"/>
              <a:t>3/14/2017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850A84-98BD-4156-B749-6BD26445E6AD}" type="slidenum">
              <a:rPr lang="en-US" smtClean="0"/>
              <a:t>‹#›</a:t>
            </a:fld>
            <a:endParaRPr lang="en-US" dirty="0"/>
          </a:p>
        </p:txBody>
      </p:sp>
    </p:spTree>
    <p:extLst>
      <p:ext uri="{BB962C8B-B14F-4D97-AF65-F5344CB8AC3E}">
        <p14:creationId xmlns:p14="http://schemas.microsoft.com/office/powerpoint/2010/main" val="47487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623741-3EBF-4D8F-A183-B8CEF604F7E9}" type="datetimeFigureOut">
              <a:rPr lang="en-US" smtClean="0"/>
              <a:t>3/14/2017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850A84-98BD-4156-B749-6BD26445E6AD}" type="slidenum">
              <a:rPr lang="en-US" smtClean="0"/>
              <a:t>‹#›</a:t>
            </a:fld>
            <a:endParaRPr lang="en-US" dirty="0"/>
          </a:p>
        </p:txBody>
      </p:sp>
    </p:spTree>
    <p:extLst>
      <p:ext uri="{BB962C8B-B14F-4D97-AF65-F5344CB8AC3E}">
        <p14:creationId xmlns:p14="http://schemas.microsoft.com/office/powerpoint/2010/main" val="186852038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latin typeface="Times New Roman" panose="02020603050405020304" pitchFamily="18" charset="0"/>
                <a:cs typeface="Times New Roman" panose="02020603050405020304" pitchFamily="18" charset="0"/>
              </a:rPr>
              <a:t>Meggy Jr. RGB</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Christopher Barreto</a:t>
            </a:r>
          </a:p>
        </p:txBody>
      </p:sp>
    </p:spTree>
    <p:extLst>
      <p:ext uri="{BB962C8B-B14F-4D97-AF65-F5344CB8AC3E}">
        <p14:creationId xmlns:p14="http://schemas.microsoft.com/office/powerpoint/2010/main" val="403426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latin typeface="Times New Roman" panose="02020603050405020304" pitchFamily="18" charset="0"/>
                <a:cs typeface="Times New Roman" panose="02020603050405020304" pitchFamily="18" charset="0"/>
              </a:rPr>
              <a:t>What is it?</a:t>
            </a:r>
          </a:p>
        </p:txBody>
      </p:sp>
      <p:sp>
        <p:nvSpPr>
          <p:cNvPr id="3" name="Content Placeholder 2"/>
          <p:cNvSpPr>
            <a:spLocks noGrp="1"/>
          </p:cNvSpPr>
          <p:nvPr>
            <p:ph idx="1"/>
          </p:nvPr>
        </p:nvSpPr>
        <p:spPr>
          <a:xfrm>
            <a:off x="677334" y="2076699"/>
            <a:ext cx="8596668" cy="3880773"/>
          </a:xfrm>
        </p:spPr>
        <p:txBody>
          <a:bodyPr/>
          <a:lstStyle/>
          <a:p>
            <a:pPr marL="0" indent="0">
              <a:buNone/>
            </a:pPr>
            <a:r>
              <a:rPr lang="en-US" dirty="0"/>
              <a:t>  </a:t>
            </a:r>
            <a:r>
              <a:rPr lang="en-US" dirty="0">
                <a:latin typeface="Times New Roman" panose="02020603050405020304" pitchFamily="18" charset="0"/>
                <a:cs typeface="Times New Roman" panose="02020603050405020304" pitchFamily="18" charset="0"/>
              </a:rPr>
              <a:t>The Meggy Jr RGB is a small portable gaming console that utilizes an 8x8 LED matrix RGB and circuit board to create a game and allow for control of the console.</a:t>
            </a:r>
          </a:p>
          <a:p>
            <a:pPr marL="0" indent="0">
              <a:buNone/>
            </a:pP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273" y="3214136"/>
            <a:ext cx="4927598" cy="2771774"/>
          </a:xfrm>
          <a:prstGeom prst="rect">
            <a:avLst/>
          </a:prstGeom>
        </p:spPr>
      </p:pic>
    </p:spTree>
    <p:extLst>
      <p:ext uri="{BB962C8B-B14F-4D97-AF65-F5344CB8AC3E}">
        <p14:creationId xmlns:p14="http://schemas.microsoft.com/office/powerpoint/2010/main" val="175575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Creating Process</a:t>
            </a:r>
          </a:p>
        </p:txBody>
      </p:sp>
      <p:sp>
        <p:nvSpPr>
          <p:cNvPr id="3" name="Content Placeholder 2"/>
          <p:cNvSpPr>
            <a:spLocks noGrp="1"/>
          </p:cNvSpPr>
          <p:nvPr>
            <p:ph idx="1"/>
          </p:nvPr>
        </p:nvSpPr>
        <p:spPr/>
        <p:txBody>
          <a:bodyPr/>
          <a:lstStyle/>
          <a:p>
            <a:pPr marL="0" indent="0">
              <a:buNone/>
            </a:pPr>
            <a:r>
              <a:rPr lang="en-US" dirty="0"/>
              <a:t> </a:t>
            </a:r>
            <a:r>
              <a:rPr lang="en-US" dirty="0">
                <a:latin typeface="Times New Roman" panose="02020603050405020304" pitchFamily="18" charset="0"/>
                <a:cs typeface="Times New Roman" panose="02020603050405020304" pitchFamily="18" charset="0"/>
              </a:rPr>
              <a:t>The main circuit board is the foundation of the console, it requires the use of multiple resistors, LED’s, and capacitors to allow the matrix to function. This board also offers the placement of several buttons specifically made for the system, they grant the user the ability to interact with the console, just like any other handheld gaming device.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83" y="3467165"/>
            <a:ext cx="3432262" cy="257419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142" y="3467165"/>
            <a:ext cx="3848142" cy="2574197"/>
          </a:xfrm>
          <a:prstGeom prst="rect">
            <a:avLst/>
          </a:prstGeom>
        </p:spPr>
      </p:pic>
    </p:spTree>
    <p:extLst>
      <p:ext uri="{BB962C8B-B14F-4D97-AF65-F5344CB8AC3E}">
        <p14:creationId xmlns:p14="http://schemas.microsoft.com/office/powerpoint/2010/main" val="244659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Difficulty</a:t>
            </a:r>
          </a:p>
        </p:txBody>
      </p:sp>
      <p:sp>
        <p:nvSpPr>
          <p:cNvPr id="3" name="Content Placeholder 2"/>
          <p:cNvSpPr>
            <a:spLocks noGrp="1"/>
          </p:cNvSpPr>
          <p:nvPr>
            <p:ph idx="1"/>
          </p:nvPr>
        </p:nvSpPr>
        <p:spPr/>
        <p:txBody>
          <a:bodyPr/>
          <a:lstStyle/>
          <a:p>
            <a:pPr marL="0" indent="0">
              <a:buNone/>
            </a:pPr>
            <a:r>
              <a:rPr lang="en-US" dirty="0"/>
              <a:t> </a:t>
            </a:r>
            <a:r>
              <a:rPr lang="en-US" dirty="0">
                <a:latin typeface="Times New Roman" panose="02020603050405020304" pitchFamily="18" charset="0"/>
                <a:cs typeface="Times New Roman" panose="02020603050405020304" pitchFamily="18" charset="0"/>
              </a:rPr>
              <a:t>Soldering was the most difficult part of the process, mostly because of the strict caution of the heat and the problem with accidentally filling an empty socket in the circuit board. In fact, two different circuit boards were wasted because of this issue.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447" y="3380763"/>
            <a:ext cx="4318637" cy="2890788"/>
          </a:xfrm>
          <a:prstGeom prst="rect">
            <a:avLst/>
          </a:prstGeom>
        </p:spPr>
      </p:pic>
    </p:spTree>
    <p:extLst>
      <p:ext uri="{BB962C8B-B14F-4D97-AF65-F5344CB8AC3E}">
        <p14:creationId xmlns:p14="http://schemas.microsoft.com/office/powerpoint/2010/main" val="371641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Game</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The game that the system currently uses is similar to that of the classic retro game galaxia or any other type of arcade shooter. Another game was originally intended to be used but with lack of time and difficulty with Arduino, the original template game was used. In addition the sound does not work.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983" y="3418929"/>
            <a:ext cx="3496577" cy="26224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209" y="3418929"/>
            <a:ext cx="3496577" cy="2622433"/>
          </a:xfrm>
          <a:prstGeom prst="rect">
            <a:avLst/>
          </a:prstGeom>
        </p:spPr>
      </p:pic>
    </p:spTree>
    <p:extLst>
      <p:ext uri="{BB962C8B-B14F-4D97-AF65-F5344CB8AC3E}">
        <p14:creationId xmlns:p14="http://schemas.microsoft.com/office/powerpoint/2010/main" val="186653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616</TotalTime>
  <Words>222</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 New Roman</vt:lpstr>
      <vt:lpstr>Trebuchet MS</vt:lpstr>
      <vt:lpstr>Wingdings 3</vt:lpstr>
      <vt:lpstr>Facet</vt:lpstr>
      <vt:lpstr>Meggy Jr. RGB</vt:lpstr>
      <vt:lpstr>What is it?</vt:lpstr>
      <vt:lpstr>Creating Process</vt:lpstr>
      <vt:lpstr>Difficulty</vt:lpstr>
      <vt:lpstr>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Meggy Jr. RGB</dc:title>
  <dc:creator>Kamiris Barreto</dc:creator>
  <cp:lastModifiedBy>Kamiris Barreto</cp:lastModifiedBy>
  <cp:revision>11</cp:revision>
  <dcterms:created xsi:type="dcterms:W3CDTF">2017-03-05T21:44:08Z</dcterms:created>
  <dcterms:modified xsi:type="dcterms:W3CDTF">2017-03-15T03:00:34Z</dcterms:modified>
</cp:coreProperties>
</file>