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905B-CC80-4304-9D69-1B5427E6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A022D-9293-4B23-BC51-E6AAFCA0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5C6C-1F07-4D85-9F8C-40F8EADC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1FAF-75F6-40A2-BE19-A3EB621E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433C-5DF1-4106-9ECE-C0504798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0F00-1E73-48C0-99D1-85480207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9F3F7-7127-4C03-AB4A-1A05FAEE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1C72-A559-4B6B-B347-ADE646C4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F5C8-EC81-4B53-A91A-9073D135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BBB6-6E32-4454-BBCA-3138DAD0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5207B-C8DB-49C7-A49A-CBE948D9E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5E677-B02E-492F-B929-04554E091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5761-1C17-48E0-BA28-3789F82F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DFB4-6E4D-4CFF-AB6D-19F9F034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5E70-44F6-492C-A60C-A19862F0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7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31BD-A674-4790-9C79-6513CE22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63B9-2D7E-4E21-8D88-9A688673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AD94-57C2-466E-A2CA-38CA2ACD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2432-840E-4972-BC85-0DD92945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E4D1-4F5B-4C74-94BF-E03C76B4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538C-C466-422F-9153-1D469E5D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F2F0-A8B4-400E-BC09-8CD20C91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7B51-D17F-4F6E-ACCA-07812CB2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77D1-CFA9-481A-9870-EAE6001C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01BB-80B5-414E-B689-74F80D36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F15D-55E4-47BE-8E76-A701E5CE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3207-5458-4B7A-A596-ACE451458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9CB12-190C-43EC-B14C-DA9F8B7B0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379E2-6DC7-4FCE-824C-0FFE01BA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06C3E-7AAD-4D46-9EC5-667DF9CE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1B65-8AF2-49AE-BC41-6416D35A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3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854B-88AD-4FC6-BC38-572CF470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9178A-3CBB-4C6E-A656-30070185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62399-C8DC-48EF-8B44-9B6D27DB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3ED28-B31D-42AE-B525-94D6ED457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799F6-3840-47FF-8CCA-9A3ADFDAF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4BB0B-4D81-43B0-B77C-DF5A4C8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24903-0E47-4FFE-A3AF-54A62087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46DC1-81EF-47DF-96BD-3DA48768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8566-C0DB-4E90-B452-3A5E2ADF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40BAA-0C7A-4AAA-AAF6-3A163D12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51331-3068-4B5A-B40D-C079D618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6B1DD-E05F-47E1-9CE9-0FF06D67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F2905-69B1-4507-8514-80876E28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41960-583A-4830-9C65-451A438A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F4BB6-60C2-4CB9-BA6C-A2B0AE5E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E58E-2D0E-480F-BF66-40157358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D7B7-E0A6-4099-9C76-1D937392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4AD94-F1F7-46ED-BEA8-DE432A192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AD48D-BF7D-4F31-B2C0-FEB07063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3522B-2123-4412-8D2B-C7E8570E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B6273-2256-4682-BAE6-0946907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CE75-6BBF-4C14-8EED-6C8D2352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990A3-F198-44BC-A08E-74605ACE9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45F51-CBD3-4F9A-A040-E01A3572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D1215-0BC7-413D-B6AE-23296194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4C1CE-D1E7-47AD-80C7-AE46367E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B101-6108-4DA4-8AF1-4F9213FC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B93CB-9E68-445B-9381-14247219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0F374-5204-40D8-A70C-1CB2D56D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FE12-07C9-4091-B00E-A18666DE8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06E3-F38B-4383-9777-AC30BABF4A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E57A-E900-4B15-8326-271E49E22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E795-4ED4-466D-A7A7-61B2B8075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AFC5-C67B-4164-BDC6-01B4B0E7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profiles/skatterbrainz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F8106B-6F84-4829-AA43-9206D6A6DCD7}"/>
              </a:ext>
            </a:extLst>
          </p:cNvPr>
          <p:cNvSpPr txBox="1"/>
          <p:nvPr/>
        </p:nvSpPr>
        <p:spPr>
          <a:xfrm>
            <a:off x="1231641" y="1259633"/>
            <a:ext cx="989072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Born MCMLXXVIIVXXIII (approx. 56 tree rings)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First program: COBOL, 1974 (4</a:t>
            </a:r>
            <a:r>
              <a:rPr lang="en-US" sz="3200" baseline="30000" dirty="0"/>
              <a:t>th</a:t>
            </a:r>
            <a:r>
              <a:rPr lang="en-US" sz="3200" dirty="0"/>
              <a:t> grade)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First working program: </a:t>
            </a:r>
            <a:r>
              <a:rPr lang="en-US" sz="3200" dirty="0" err="1"/>
              <a:t>AutoLISP</a:t>
            </a:r>
            <a:r>
              <a:rPr lang="en-US" sz="3200" dirty="0"/>
              <a:t>, 1987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Defense world from 1984 – 2007, 2008-2010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Consulting since 2007, currently with Catapult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Wife, 4 kids (grown), 2 dogs (grown), 1 cat (really grown)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Hobbies: walking, sleeping, breathing, complaining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(actually: music, art, woodworking stuff, and beer)</a:t>
            </a:r>
          </a:p>
        </p:txBody>
      </p:sp>
    </p:spTree>
    <p:extLst>
      <p:ext uri="{BB962C8B-B14F-4D97-AF65-F5344CB8AC3E}">
        <p14:creationId xmlns:p14="http://schemas.microsoft.com/office/powerpoint/2010/main" val="40673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8A70E7-4F22-4866-8C10-9CFCDCBB9A37}"/>
              </a:ext>
            </a:extLst>
          </p:cNvPr>
          <p:cNvGrpSpPr/>
          <p:nvPr/>
        </p:nvGrpSpPr>
        <p:grpSpPr>
          <a:xfrm>
            <a:off x="1591452" y="1462660"/>
            <a:ext cx="2840588" cy="4253113"/>
            <a:chOff x="1591452" y="1462660"/>
            <a:chExt cx="2840588" cy="4253113"/>
          </a:xfrm>
        </p:grpSpPr>
        <p:pic>
          <p:nvPicPr>
            <p:cNvPr id="1026" name="Picture 2" descr="Image result for ancient computers">
              <a:extLst>
                <a:ext uri="{FF2B5EF4-FFF2-40B4-BE49-F238E27FC236}">
                  <a16:creationId xmlns:a16="http://schemas.microsoft.com/office/drawing/2014/main" id="{5E94A53C-BA2E-49BD-863B-73F01E9D0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452" y="1462660"/>
              <a:ext cx="2840588" cy="341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DEDB27-638C-4B2D-AE64-1122F85FBDC4}"/>
                </a:ext>
              </a:extLst>
            </p:cNvPr>
            <p:cNvSpPr txBox="1"/>
            <p:nvPr/>
          </p:nvSpPr>
          <p:spPr>
            <a:xfrm>
              <a:off x="2155371" y="5346441"/>
              <a:ext cx="1405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Desktop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D4F958A-15DF-43A1-9AF0-92C42B9DDE32}"/>
              </a:ext>
            </a:extLst>
          </p:cNvPr>
          <p:cNvGrpSpPr/>
          <p:nvPr/>
        </p:nvGrpSpPr>
        <p:grpSpPr>
          <a:xfrm>
            <a:off x="5215813" y="1625082"/>
            <a:ext cx="4805265" cy="4090691"/>
            <a:chOff x="5215813" y="1625082"/>
            <a:chExt cx="4805265" cy="4090691"/>
          </a:xfrm>
        </p:grpSpPr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633CF939-429C-491B-86D1-02416B3728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1" t="6295" r="5185" b="8285"/>
            <a:stretch/>
          </p:blipFill>
          <p:spPr bwMode="auto">
            <a:xfrm>
              <a:off x="5215813" y="1625082"/>
              <a:ext cx="4805265" cy="325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9A8BAC-A0FB-4247-A3F4-A4F7EDCBE6C7}"/>
                </a:ext>
              </a:extLst>
            </p:cNvPr>
            <p:cNvSpPr txBox="1"/>
            <p:nvPr/>
          </p:nvSpPr>
          <p:spPr>
            <a:xfrm>
              <a:off x="7039947" y="5346441"/>
              <a:ext cx="145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Staff Meeting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2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72F81-F5B1-4D35-8E7C-853ED7A2A145}"/>
              </a:ext>
            </a:extLst>
          </p:cNvPr>
          <p:cNvSpPr txBox="1"/>
          <p:nvPr/>
        </p:nvSpPr>
        <p:spPr>
          <a:xfrm>
            <a:off x="2099388" y="1632857"/>
            <a:ext cx="2527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PowerShell Gallery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60CE2-3D80-431C-A5E9-9CBEC59EE1AD}"/>
              </a:ext>
            </a:extLst>
          </p:cNvPr>
          <p:cNvSpPr txBox="1"/>
          <p:nvPr/>
        </p:nvSpPr>
        <p:spPr>
          <a:xfrm>
            <a:off x="2099388" y="2332653"/>
            <a:ext cx="5665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CMHealthCheck – ConfigMgr health check reporting (*)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GPODoc – GPO comment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Tuner – Windows configuration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FudgePop – I won a $10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SkTools – CMWT client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Scrubber – dumb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CMBuild</a:t>
            </a:r>
            <a:r>
              <a:rPr lang="en-US" dirty="0"/>
              <a:t> – semi-dumb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698E6-6E13-4DF7-A28C-A235E7FFE845}"/>
              </a:ext>
            </a:extLst>
          </p:cNvPr>
          <p:cNvSpPr txBox="1"/>
          <p:nvPr/>
        </p:nvSpPr>
        <p:spPr>
          <a:xfrm>
            <a:off x="2164702" y="4488024"/>
            <a:ext cx="563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/ </a:t>
            </a:r>
            <a:r>
              <a:rPr lang="en-US" dirty="0" err="1"/>
              <a:t>Skatterbrainz</a:t>
            </a:r>
            <a:endParaRPr lang="en-US" dirty="0"/>
          </a:p>
          <a:p>
            <a:r>
              <a:rPr lang="en-US" dirty="0">
                <a:hlinkClick r:id="rId2"/>
              </a:rPr>
              <a:t>https://www.powershellgallery.com/profiles/skatterbrainz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5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210FE-CBB7-4BB2-99A1-E1648F9A0C4E}"/>
              </a:ext>
            </a:extLst>
          </p:cNvPr>
          <p:cNvSpPr txBox="1"/>
          <p:nvPr/>
        </p:nvSpPr>
        <p:spPr>
          <a:xfrm>
            <a:off x="2379306" y="2845837"/>
            <a:ext cx="168353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Active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D6472-BD7B-47AF-8D02-719B6A0F2C01}"/>
              </a:ext>
            </a:extLst>
          </p:cNvPr>
          <p:cNvSpPr txBox="1"/>
          <p:nvPr/>
        </p:nvSpPr>
        <p:spPr>
          <a:xfrm>
            <a:off x="7558206" y="1522163"/>
            <a:ext cx="72231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2F52C-C043-4AF9-9F93-F4D057CD3A82}"/>
              </a:ext>
            </a:extLst>
          </p:cNvPr>
          <p:cNvSpPr txBox="1"/>
          <p:nvPr/>
        </p:nvSpPr>
        <p:spPr>
          <a:xfrm>
            <a:off x="9088016" y="2584579"/>
            <a:ext cx="9980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AzureAD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6F9FF-5F50-45F3-8238-D5057A1E9C7A}"/>
              </a:ext>
            </a:extLst>
          </p:cNvPr>
          <p:cNvSpPr txBox="1"/>
          <p:nvPr/>
        </p:nvSpPr>
        <p:spPr>
          <a:xfrm>
            <a:off x="5908763" y="5533052"/>
            <a:ext cx="13689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Group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8C87-4C6B-44B6-AE6C-C364AD04F30A}"/>
              </a:ext>
            </a:extLst>
          </p:cNvPr>
          <p:cNvSpPr txBox="1"/>
          <p:nvPr/>
        </p:nvSpPr>
        <p:spPr>
          <a:xfrm>
            <a:off x="7768935" y="5424978"/>
            <a:ext cx="18987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Office365 ProPlus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92EA9-4127-4151-A275-E7AC052C686C}"/>
              </a:ext>
            </a:extLst>
          </p:cNvPr>
          <p:cNvSpPr txBox="1"/>
          <p:nvPr/>
        </p:nvSpPr>
        <p:spPr>
          <a:xfrm>
            <a:off x="1144465" y="3752451"/>
            <a:ext cx="506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A162C-452A-4522-8D5F-055695B93A3A}"/>
              </a:ext>
            </a:extLst>
          </p:cNvPr>
          <p:cNvSpPr txBox="1"/>
          <p:nvPr/>
        </p:nvSpPr>
        <p:spPr>
          <a:xfrm>
            <a:off x="3993502" y="5794310"/>
            <a:ext cx="11055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Reporting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79605E-25DB-4026-B4EF-809147380B90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H="1" flipV="1">
            <a:off x="5620284" y="1929791"/>
            <a:ext cx="353001" cy="239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800C7A-FD3D-467F-BB9C-B82D4D99260A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flipH="1" flipV="1">
            <a:off x="5620284" y="1929791"/>
            <a:ext cx="1500144" cy="102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7A56D7-F255-4FE4-9ED1-430A0AF64374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7120428" y="1891495"/>
            <a:ext cx="798935" cy="106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B345D4-340F-4AE6-A2F4-69314C0138E0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7771632" y="2769245"/>
            <a:ext cx="1316384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5A51E6-4FF5-4BE2-8F9A-B84B6668B864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7120428" y="3323243"/>
            <a:ext cx="2428732" cy="105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D5C147-FCEE-4D62-9C8F-4B205F151244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120428" y="3323243"/>
            <a:ext cx="1597870" cy="210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8F1BD9-4F41-4069-86D4-4A71610AAFA7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9549160" y="2953911"/>
            <a:ext cx="37871" cy="142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7E9062-82C7-4650-AE42-57A62D67DA9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3221075" y="1606626"/>
            <a:ext cx="1220296" cy="123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9A900-190B-4DEA-9311-D4732F7805FD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966092" y="3215169"/>
            <a:ext cx="254983" cy="57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8E78C0-FEA3-4E69-8B65-D297B70CDE80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966092" y="1929791"/>
            <a:ext cx="2654192" cy="186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C5C3AE-7D41-4C08-B0A0-66D92E2E7DDA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3564910" y="3138577"/>
            <a:ext cx="2904314" cy="83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6DBD9E-44E9-4860-A1DD-AD98F6FA4C86}"/>
              </a:ext>
            </a:extLst>
          </p:cNvPr>
          <p:cNvCxnSpPr>
            <a:cxnSpLocks/>
            <a:stCxn id="8" idx="0"/>
            <a:endCxn id="13" idx="1"/>
          </p:cNvCxnSpPr>
          <p:nvPr/>
        </p:nvCxnSpPr>
        <p:spPr>
          <a:xfrm flipV="1">
            <a:off x="5973285" y="3138577"/>
            <a:ext cx="495939" cy="1182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A11D38-3E03-4B3D-ADDF-ED3E0CE05848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973285" y="4690092"/>
            <a:ext cx="619961" cy="84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C74358-82BB-47D5-BDF1-47D5EFB8999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966092" y="4163085"/>
            <a:ext cx="1580190" cy="1631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2613D9-E55F-40E3-9DBF-D3022BFEEEEC}"/>
              </a:ext>
            </a:extLst>
          </p:cNvPr>
          <p:cNvCxnSpPr>
            <a:stCxn id="2" idx="2"/>
            <a:endCxn id="8" idx="1"/>
          </p:cNvCxnSpPr>
          <p:nvPr/>
        </p:nvCxnSpPr>
        <p:spPr>
          <a:xfrm>
            <a:off x="3221075" y="3215169"/>
            <a:ext cx="2078660" cy="129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D80B59-FF9B-4DDD-BAC8-02C9883BFD4A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1651335" y="3937117"/>
            <a:ext cx="715939" cy="4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031504-15BC-4F4A-8A4B-40FC8CD14892}"/>
              </a:ext>
            </a:extLst>
          </p:cNvPr>
          <p:cNvCxnSpPr>
            <a:cxnSpLocks/>
            <a:stCxn id="2" idx="2"/>
            <a:endCxn id="11" idx="3"/>
          </p:cNvCxnSpPr>
          <p:nvPr/>
        </p:nvCxnSpPr>
        <p:spPr>
          <a:xfrm flipH="1">
            <a:off x="1651335" y="3215169"/>
            <a:ext cx="1569740" cy="72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8986704-E6C6-4F63-8FB0-5BE6AF85CA29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7919363" y="1891495"/>
            <a:ext cx="1168653" cy="8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97594A-757D-4E2F-9374-99064B0D3995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4546282" y="3323243"/>
            <a:ext cx="2574146" cy="247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A31120-0AC3-4531-B93E-783BE42C11A6}"/>
              </a:ext>
            </a:extLst>
          </p:cNvPr>
          <p:cNvCxnSpPr>
            <a:cxnSpLocks/>
            <a:stCxn id="7" idx="1"/>
            <a:endCxn id="12" idx="0"/>
          </p:cNvCxnSpPr>
          <p:nvPr/>
        </p:nvCxnSpPr>
        <p:spPr>
          <a:xfrm flipH="1">
            <a:off x="4546282" y="5717718"/>
            <a:ext cx="1362481" cy="7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BAF3C1-91C9-4093-B24E-2D1E8BF154FF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6646835" y="4505426"/>
            <a:ext cx="2071463" cy="91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5E1E4-520C-4FDF-A3C9-FD2BBAD2A7C8}"/>
              </a:ext>
            </a:extLst>
          </p:cNvPr>
          <p:cNvCxnSpPr>
            <a:cxnSpLocks/>
            <a:stCxn id="65" idx="3"/>
            <a:endCxn id="8" idx="1"/>
          </p:cNvCxnSpPr>
          <p:nvPr/>
        </p:nvCxnSpPr>
        <p:spPr>
          <a:xfrm>
            <a:off x="4388982" y="4459259"/>
            <a:ext cx="910753" cy="4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FB9B514-5ABD-4265-8562-AC79AA06C2A6}"/>
              </a:ext>
            </a:extLst>
          </p:cNvPr>
          <p:cNvCxnSpPr>
            <a:cxnSpLocks/>
            <a:stCxn id="2" idx="2"/>
            <a:endCxn id="65" idx="0"/>
          </p:cNvCxnSpPr>
          <p:nvPr/>
        </p:nvCxnSpPr>
        <p:spPr>
          <a:xfrm>
            <a:off x="3221075" y="3215169"/>
            <a:ext cx="768855" cy="105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1D1D72-AAC5-40F0-94AD-5C6E62ECBD32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1651335" y="3937117"/>
            <a:ext cx="2894947" cy="185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3A241B-A46A-49A9-A78A-071402E39CB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718298" y="4743442"/>
            <a:ext cx="830862" cy="68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E6A053-A943-4A0F-A445-B7FAD57B10C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5620284" y="1929791"/>
            <a:ext cx="3098014" cy="3495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EBE0D1D-82A5-441A-B30E-8E385DAD78DF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6799196" y="1606626"/>
            <a:ext cx="759010" cy="10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746E7E-6DB5-4DCB-8705-92D73FB4952F}"/>
              </a:ext>
            </a:extLst>
          </p:cNvPr>
          <p:cNvCxnSpPr>
            <a:stCxn id="3" idx="2"/>
            <a:endCxn id="65" idx="0"/>
          </p:cNvCxnSpPr>
          <p:nvPr/>
        </p:nvCxnSpPr>
        <p:spPr>
          <a:xfrm flipH="1">
            <a:off x="3989930" y="1929791"/>
            <a:ext cx="1630354" cy="2344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8A3220E-BEEF-4A60-B711-2175295DC008}"/>
              </a:ext>
            </a:extLst>
          </p:cNvPr>
          <p:cNvSpPr txBox="1"/>
          <p:nvPr/>
        </p:nvSpPr>
        <p:spPr>
          <a:xfrm>
            <a:off x="9878242" y="3544659"/>
            <a:ext cx="194585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Onboard/Offboard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13C4E7-DD6F-4ADB-A78B-ED966F22DBE4}"/>
              </a:ext>
            </a:extLst>
          </p:cNvPr>
          <p:cNvSpPr txBox="1"/>
          <p:nvPr/>
        </p:nvSpPr>
        <p:spPr>
          <a:xfrm>
            <a:off x="8920065" y="1884784"/>
            <a:ext cx="19326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Systems Validation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1D1D272-703D-4952-AE9F-51F7655B18C9}"/>
              </a:ext>
            </a:extLst>
          </p:cNvPr>
          <p:cNvCxnSpPr>
            <a:cxnSpLocks/>
            <a:stCxn id="13" idx="3"/>
            <a:endCxn id="83" idx="1"/>
          </p:cNvCxnSpPr>
          <p:nvPr/>
        </p:nvCxnSpPr>
        <p:spPr>
          <a:xfrm flipV="1">
            <a:off x="7771632" y="2069450"/>
            <a:ext cx="1148433" cy="106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1A2F4-3019-4CF6-960E-2BDD0395CE7D}"/>
              </a:ext>
            </a:extLst>
          </p:cNvPr>
          <p:cNvCxnSpPr>
            <a:stCxn id="13" idx="3"/>
            <a:endCxn id="82" idx="1"/>
          </p:cNvCxnSpPr>
          <p:nvPr/>
        </p:nvCxnSpPr>
        <p:spPr>
          <a:xfrm>
            <a:off x="7771632" y="3138577"/>
            <a:ext cx="2106610" cy="59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F79B1FE-81E7-46DD-8259-5A742ED2A1D5}"/>
              </a:ext>
            </a:extLst>
          </p:cNvPr>
          <p:cNvCxnSpPr>
            <a:stCxn id="82" idx="0"/>
            <a:endCxn id="6" idx="2"/>
          </p:cNvCxnSpPr>
          <p:nvPr/>
        </p:nvCxnSpPr>
        <p:spPr>
          <a:xfrm flipH="1" flipV="1">
            <a:off x="9587031" y="2953911"/>
            <a:ext cx="1264138" cy="59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FD6215-2226-4708-A0FC-46DB5A3CB86D}"/>
              </a:ext>
            </a:extLst>
          </p:cNvPr>
          <p:cNvCxnSpPr>
            <a:stCxn id="2" idx="3"/>
            <a:endCxn id="82" idx="1"/>
          </p:cNvCxnSpPr>
          <p:nvPr/>
        </p:nvCxnSpPr>
        <p:spPr>
          <a:xfrm>
            <a:off x="4062844" y="3030503"/>
            <a:ext cx="5815398" cy="698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B5270E-B59E-48C8-AE2E-CED2FAFCFF81}"/>
              </a:ext>
            </a:extLst>
          </p:cNvPr>
          <p:cNvSpPr txBox="1"/>
          <p:nvPr/>
        </p:nvSpPr>
        <p:spPr>
          <a:xfrm>
            <a:off x="9002696" y="4374110"/>
            <a:ext cx="10929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Office365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55BDC-663A-4F69-A124-191FEF40C845}"/>
              </a:ext>
            </a:extLst>
          </p:cNvPr>
          <p:cNvSpPr txBox="1"/>
          <p:nvPr/>
        </p:nvSpPr>
        <p:spPr>
          <a:xfrm>
            <a:off x="6469224" y="2953911"/>
            <a:ext cx="1302408" cy="369332"/>
          </a:xfrm>
          <a:prstGeom prst="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Automation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EDABF-5551-43D6-985C-9126F904038D}"/>
              </a:ext>
            </a:extLst>
          </p:cNvPr>
          <p:cNvSpPr txBox="1"/>
          <p:nvPr/>
        </p:nvSpPr>
        <p:spPr>
          <a:xfrm>
            <a:off x="2367274" y="3793753"/>
            <a:ext cx="11976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SQL Server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8B55793-E507-4EE3-8AD3-25D5DF039CA9}"/>
              </a:ext>
            </a:extLst>
          </p:cNvPr>
          <p:cNvSpPr txBox="1"/>
          <p:nvPr/>
        </p:nvSpPr>
        <p:spPr>
          <a:xfrm>
            <a:off x="1930097" y="1421960"/>
            <a:ext cx="1428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Deployments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E56FB5-F13E-4D7D-BD9F-46F580633573}"/>
              </a:ext>
            </a:extLst>
          </p:cNvPr>
          <p:cNvSpPr txBox="1"/>
          <p:nvPr/>
        </p:nvSpPr>
        <p:spPr>
          <a:xfrm>
            <a:off x="1358243" y="2179915"/>
            <a:ext cx="9639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Updates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C291AEA-8ADA-4911-9B90-0EC515C2B6F1}"/>
              </a:ext>
            </a:extLst>
          </p:cNvPr>
          <p:cNvCxnSpPr>
            <a:stCxn id="3" idx="1"/>
            <a:endCxn id="100" idx="3"/>
          </p:cNvCxnSpPr>
          <p:nvPr/>
        </p:nvCxnSpPr>
        <p:spPr>
          <a:xfrm flipH="1">
            <a:off x="3358565" y="1606626"/>
            <a:ext cx="1082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AF4E50-1BE3-4E7C-88A8-2DCBECF4FACD}"/>
              </a:ext>
            </a:extLst>
          </p:cNvPr>
          <p:cNvCxnSpPr>
            <a:stCxn id="3" idx="1"/>
            <a:endCxn id="101" idx="3"/>
          </p:cNvCxnSpPr>
          <p:nvPr/>
        </p:nvCxnSpPr>
        <p:spPr>
          <a:xfrm flipH="1">
            <a:off x="2322161" y="1606626"/>
            <a:ext cx="2119210" cy="75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0AB9CF5-E055-4A6C-B7D4-8BC3A7352410}"/>
              </a:ext>
            </a:extLst>
          </p:cNvPr>
          <p:cNvCxnSpPr>
            <a:stCxn id="13" idx="1"/>
            <a:endCxn id="101" idx="3"/>
          </p:cNvCxnSpPr>
          <p:nvPr/>
        </p:nvCxnSpPr>
        <p:spPr>
          <a:xfrm flipH="1" flipV="1">
            <a:off x="2322161" y="2364581"/>
            <a:ext cx="4147063" cy="77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F881314-5053-4C70-9FF9-7A83EE17F9E4}"/>
              </a:ext>
            </a:extLst>
          </p:cNvPr>
          <p:cNvCxnSpPr>
            <a:stCxn id="13" idx="1"/>
            <a:endCxn id="100" idx="2"/>
          </p:cNvCxnSpPr>
          <p:nvPr/>
        </p:nvCxnSpPr>
        <p:spPr>
          <a:xfrm flipH="1" flipV="1">
            <a:off x="2644331" y="1791292"/>
            <a:ext cx="3824893" cy="134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F38634-8FAE-4E0C-9FEF-B09E71BC5F7E}"/>
              </a:ext>
            </a:extLst>
          </p:cNvPr>
          <p:cNvSpPr txBox="1"/>
          <p:nvPr/>
        </p:nvSpPr>
        <p:spPr>
          <a:xfrm>
            <a:off x="4441371" y="1283460"/>
            <a:ext cx="235782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System Center</a:t>
            </a:r>
          </a:p>
          <a:p>
            <a:r>
              <a:rPr lang="en-US" dirty="0"/>
              <a:t>Configuration Manager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4CD51C7-B0EB-4891-A473-A5AAF0975BEE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6593246" y="3323243"/>
            <a:ext cx="527182" cy="220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95EC471-A94A-4B17-B7B8-3EFB5963FE2F}"/>
              </a:ext>
            </a:extLst>
          </p:cNvPr>
          <p:cNvCxnSpPr>
            <a:cxnSpLocks/>
            <a:stCxn id="5" idx="2"/>
            <a:endCxn id="65" idx="3"/>
          </p:cNvCxnSpPr>
          <p:nvPr/>
        </p:nvCxnSpPr>
        <p:spPr>
          <a:xfrm flipH="1">
            <a:off x="4388982" y="1891495"/>
            <a:ext cx="3530381" cy="256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229879-B404-412F-B955-FE243BBDA979}"/>
              </a:ext>
            </a:extLst>
          </p:cNvPr>
          <p:cNvSpPr txBox="1"/>
          <p:nvPr/>
        </p:nvSpPr>
        <p:spPr>
          <a:xfrm>
            <a:off x="5299735" y="4320760"/>
            <a:ext cx="13471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Windows 10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6341C85-8670-4635-A5C9-FCB7E5AA560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546282" y="1929791"/>
            <a:ext cx="1074002" cy="3864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4669043-570C-4735-A66C-9FE485882C46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3221075" y="3215169"/>
            <a:ext cx="1325207" cy="257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6A0CC0-8218-4B8F-8D7C-4AE4620CF147}"/>
              </a:ext>
            </a:extLst>
          </p:cNvPr>
          <p:cNvSpPr txBox="1"/>
          <p:nvPr/>
        </p:nvSpPr>
        <p:spPr>
          <a:xfrm>
            <a:off x="3590878" y="4274593"/>
            <a:ext cx="7981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Intune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0F5CEB-47FD-45B2-97A1-A264894CA7BA}"/>
              </a:ext>
            </a:extLst>
          </p:cNvPr>
          <p:cNvSpPr txBox="1"/>
          <p:nvPr/>
        </p:nvSpPr>
        <p:spPr>
          <a:xfrm>
            <a:off x="1506283" y="5489319"/>
            <a:ext cx="59984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0880A0E-1B12-4734-96EF-8AE2D1AB06A8}"/>
              </a:ext>
            </a:extLst>
          </p:cNvPr>
          <p:cNvSpPr txBox="1"/>
          <p:nvPr/>
        </p:nvSpPr>
        <p:spPr>
          <a:xfrm>
            <a:off x="2284456" y="5240312"/>
            <a:ext cx="66556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A287143-0FA1-43C1-B1E6-8FEA6E738178}"/>
              </a:ext>
            </a:extLst>
          </p:cNvPr>
          <p:cNvCxnSpPr>
            <a:stCxn id="11" idx="2"/>
            <a:endCxn id="153" idx="0"/>
          </p:cNvCxnSpPr>
          <p:nvPr/>
        </p:nvCxnSpPr>
        <p:spPr>
          <a:xfrm flipH="1">
            <a:off x="1233407" y="4121783"/>
            <a:ext cx="164493" cy="90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2B7B9CE-F3A8-490F-9BD4-D8B9AAD6B9A4}"/>
              </a:ext>
            </a:extLst>
          </p:cNvPr>
          <p:cNvCxnSpPr>
            <a:endCxn id="154" idx="0"/>
          </p:cNvCxnSpPr>
          <p:nvPr/>
        </p:nvCxnSpPr>
        <p:spPr>
          <a:xfrm>
            <a:off x="1399567" y="4121783"/>
            <a:ext cx="406638" cy="136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3054BF1-1BD8-4519-B2D9-2F84EF15E8EA}"/>
              </a:ext>
            </a:extLst>
          </p:cNvPr>
          <p:cNvCxnSpPr>
            <a:cxnSpLocks/>
            <a:stCxn id="11" idx="2"/>
            <a:endCxn id="156" idx="0"/>
          </p:cNvCxnSpPr>
          <p:nvPr/>
        </p:nvCxnSpPr>
        <p:spPr>
          <a:xfrm>
            <a:off x="1397900" y="4121783"/>
            <a:ext cx="963882" cy="67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0347D60-BF7C-43DA-A466-06DBCF634CAA}"/>
              </a:ext>
            </a:extLst>
          </p:cNvPr>
          <p:cNvCxnSpPr>
            <a:stCxn id="11" idx="2"/>
            <a:endCxn id="155" idx="1"/>
          </p:cNvCxnSpPr>
          <p:nvPr/>
        </p:nvCxnSpPr>
        <p:spPr>
          <a:xfrm>
            <a:off x="1397900" y="4121783"/>
            <a:ext cx="886556" cy="130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1070D45-49F8-4139-9B80-43447C6D229E}"/>
              </a:ext>
            </a:extLst>
          </p:cNvPr>
          <p:cNvSpPr txBox="1"/>
          <p:nvPr/>
        </p:nvSpPr>
        <p:spPr>
          <a:xfrm>
            <a:off x="1993732" y="4794031"/>
            <a:ext cx="7360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AD82AC-6266-4C04-A059-A1D82DBED1EB}"/>
              </a:ext>
            </a:extLst>
          </p:cNvPr>
          <p:cNvSpPr txBox="1"/>
          <p:nvPr/>
        </p:nvSpPr>
        <p:spPr>
          <a:xfrm>
            <a:off x="622983" y="5027654"/>
            <a:ext cx="12208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SOAP/REST</a:t>
            </a:r>
          </a:p>
        </p:txBody>
      </p:sp>
    </p:spTree>
    <p:extLst>
      <p:ext uri="{BB962C8B-B14F-4D97-AF65-F5344CB8AC3E}">
        <p14:creationId xmlns:p14="http://schemas.microsoft.com/office/powerpoint/2010/main" val="270715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7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2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7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125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275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425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75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6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725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80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875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2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100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17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2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325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40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47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550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625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7000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77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82" grpId="0" animBg="1"/>
      <p:bldP spid="83" grpId="0" animBg="1"/>
      <p:bldP spid="9" grpId="0" animBg="1"/>
      <p:bldP spid="13" grpId="0" animBg="1"/>
      <p:bldP spid="4" grpId="0" animBg="1"/>
      <p:bldP spid="100" grpId="0" animBg="1"/>
      <p:bldP spid="101" grpId="0" animBg="1"/>
      <p:bldP spid="3" grpId="0" animBg="1"/>
      <p:bldP spid="8" grpId="0" animBg="1"/>
      <p:bldP spid="65" grpId="0" animBg="1"/>
      <p:bldP spid="154" grpId="0" animBg="1"/>
      <p:bldP spid="155" grpId="0" animBg="1"/>
      <p:bldP spid="156" grpId="0" animBg="1"/>
      <p:bldP spid="1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Stein</dc:creator>
  <cp:lastModifiedBy>David Stein</cp:lastModifiedBy>
  <cp:revision>6</cp:revision>
  <dcterms:created xsi:type="dcterms:W3CDTF">2019-04-02T01:29:38Z</dcterms:created>
  <dcterms:modified xsi:type="dcterms:W3CDTF">2019-04-02T03:31:43Z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2ad69f-4850-464b-9f29-c492bafb7623_Enabled">
    <vt:lpwstr>True</vt:lpwstr>
  </property>
  <property fmtid="{D5CDD505-2E9C-101B-9397-08002B2CF9AE}" pid="3" name="MSIP_Label_d12ad69f-4850-464b-9f29-c492bafb7623_SiteId">
    <vt:lpwstr>d0659de2-684e-49bd-9b1f-1fd4cd0942d9</vt:lpwstr>
  </property>
  <property fmtid="{D5CDD505-2E9C-101B-9397-08002B2CF9AE}" pid="4" name="MSIP_Label_d12ad69f-4850-464b-9f29-c492bafb7623_Owner">
    <vt:lpwstr>david.stein@catapultsystems.com</vt:lpwstr>
  </property>
  <property fmtid="{D5CDD505-2E9C-101B-9397-08002B2CF9AE}" pid="5" name="MSIP_Label_d12ad69f-4850-464b-9f29-c492bafb7623_SetDate">
    <vt:lpwstr>2019-04-02T03:30:58.8526901Z</vt:lpwstr>
  </property>
  <property fmtid="{D5CDD505-2E9C-101B-9397-08002B2CF9AE}" pid="6" name="MSIP_Label_d12ad69f-4850-464b-9f29-c492bafb7623_Name">
    <vt:lpwstr>Sensitive (General Business)</vt:lpwstr>
  </property>
  <property fmtid="{D5CDD505-2E9C-101B-9397-08002B2CF9AE}" pid="7" name="MSIP_Label_d12ad69f-4850-464b-9f29-c492bafb7623_Application">
    <vt:lpwstr>Microsoft Azure Information Protection</vt:lpwstr>
  </property>
  <property fmtid="{D5CDD505-2E9C-101B-9397-08002B2CF9AE}" pid="8" name="MSIP_Label_d12ad69f-4850-464b-9f29-c492bafb7623_Extended_MSFT_Method">
    <vt:lpwstr>Automatic</vt:lpwstr>
  </property>
  <property fmtid="{D5CDD505-2E9C-101B-9397-08002B2CF9AE}" pid="9" name="Sensitivity">
    <vt:lpwstr>Sensitive (General Business)</vt:lpwstr>
  </property>
</Properties>
</file>